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69.xml" ContentType="application/vnd.openxmlformats-officedocument.presentationml.slide+xml"/>
  <Override PartName="/ppt/tableStyles.xml" ContentType="application/vnd.openxmlformats-officedocument.presentationml.tableStyles+xml"/>
  <Override PartName="/ppt/slides/slide129.xml" ContentType="application/vnd.openxmlformats-officedocument.presentationml.slide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slides/slide165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119.xml" ContentType="application/vnd.openxmlformats-officedocument.presentationml.slide+xml"/>
  <Override PartName="/ppt/slides/slide148.xml" ContentType="application/vnd.openxmlformats-officedocument.presentationml.slide+xml"/>
  <Override PartName="/ppt/slides/slide166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55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ppt/slides/slide16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9" r:id="rId3"/>
    <p:sldId id="271" r:id="rId4"/>
    <p:sldId id="401" r:id="rId5"/>
    <p:sldId id="406" r:id="rId6"/>
    <p:sldId id="258" r:id="rId7"/>
    <p:sldId id="272" r:id="rId8"/>
    <p:sldId id="259" r:id="rId9"/>
    <p:sldId id="273" r:id="rId10"/>
    <p:sldId id="260" r:id="rId11"/>
    <p:sldId id="261" r:id="rId12"/>
    <p:sldId id="262" r:id="rId13"/>
    <p:sldId id="263" r:id="rId14"/>
    <p:sldId id="274" r:id="rId15"/>
    <p:sldId id="282" r:id="rId16"/>
    <p:sldId id="283" r:id="rId17"/>
    <p:sldId id="285" r:id="rId18"/>
    <p:sldId id="284" r:id="rId19"/>
    <p:sldId id="343" r:id="rId20"/>
    <p:sldId id="286" r:id="rId21"/>
    <p:sldId id="287" r:id="rId22"/>
    <p:sldId id="288" r:id="rId23"/>
    <p:sldId id="289" r:id="rId24"/>
    <p:sldId id="290" r:id="rId25"/>
    <p:sldId id="417" r:id="rId26"/>
    <p:sldId id="291" r:id="rId27"/>
    <p:sldId id="292" r:id="rId28"/>
    <p:sldId id="293" r:id="rId29"/>
    <p:sldId id="294" r:id="rId30"/>
    <p:sldId id="295" r:id="rId31"/>
    <p:sldId id="296" r:id="rId32"/>
    <p:sldId id="275" r:id="rId33"/>
    <p:sldId id="297" r:id="rId34"/>
    <p:sldId id="298" r:id="rId35"/>
    <p:sldId id="299" r:id="rId36"/>
    <p:sldId id="300" r:id="rId37"/>
    <p:sldId id="301" r:id="rId38"/>
    <p:sldId id="302" r:id="rId39"/>
    <p:sldId id="303" r:id="rId40"/>
    <p:sldId id="304" r:id="rId41"/>
    <p:sldId id="418" r:id="rId42"/>
    <p:sldId id="305" r:id="rId43"/>
    <p:sldId id="306" r:id="rId44"/>
    <p:sldId id="307" r:id="rId45"/>
    <p:sldId id="308" r:id="rId46"/>
    <p:sldId id="309" r:id="rId47"/>
    <p:sldId id="276" r:id="rId48"/>
    <p:sldId id="310" r:id="rId49"/>
    <p:sldId id="311" r:id="rId50"/>
    <p:sldId id="312" r:id="rId51"/>
    <p:sldId id="313" r:id="rId52"/>
    <p:sldId id="314" r:id="rId53"/>
    <p:sldId id="315" r:id="rId54"/>
    <p:sldId id="419" r:id="rId55"/>
    <p:sldId id="316" r:id="rId56"/>
    <p:sldId id="317" r:id="rId57"/>
    <p:sldId id="318" r:id="rId58"/>
    <p:sldId id="319" r:id="rId59"/>
    <p:sldId id="320" r:id="rId60"/>
    <p:sldId id="277" r:id="rId61"/>
    <p:sldId id="321" r:id="rId62"/>
    <p:sldId id="420" r:id="rId63"/>
    <p:sldId id="421" r:id="rId64"/>
    <p:sldId id="322" r:id="rId65"/>
    <p:sldId id="323" r:id="rId66"/>
    <p:sldId id="324" r:id="rId67"/>
    <p:sldId id="422" r:id="rId68"/>
    <p:sldId id="423" r:id="rId69"/>
    <p:sldId id="424" r:id="rId70"/>
    <p:sldId id="425" r:id="rId71"/>
    <p:sldId id="426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427" r:id="rId89"/>
    <p:sldId id="341" r:id="rId90"/>
    <p:sldId id="342" r:id="rId91"/>
    <p:sldId id="344" r:id="rId92"/>
    <p:sldId id="354" r:id="rId93"/>
    <p:sldId id="278" r:id="rId94"/>
    <p:sldId id="428" r:id="rId95"/>
    <p:sldId id="429" r:id="rId96"/>
    <p:sldId id="345" r:id="rId97"/>
    <p:sldId id="346" r:id="rId98"/>
    <p:sldId id="347" r:id="rId99"/>
    <p:sldId id="351" r:id="rId100"/>
    <p:sldId id="348" r:id="rId101"/>
    <p:sldId id="349" r:id="rId102"/>
    <p:sldId id="350" r:id="rId103"/>
    <p:sldId id="352" r:id="rId104"/>
    <p:sldId id="353" r:id="rId105"/>
    <p:sldId id="356" r:id="rId106"/>
    <p:sldId id="430" r:id="rId107"/>
    <p:sldId id="357" r:id="rId108"/>
    <p:sldId id="358" r:id="rId109"/>
    <p:sldId id="279" r:id="rId110"/>
    <p:sldId id="355" r:id="rId111"/>
    <p:sldId id="359" r:id="rId112"/>
    <p:sldId id="360" r:id="rId113"/>
    <p:sldId id="361" r:id="rId114"/>
    <p:sldId id="362" r:id="rId115"/>
    <p:sldId id="363" r:id="rId116"/>
    <p:sldId id="364" r:id="rId117"/>
    <p:sldId id="365" r:id="rId118"/>
    <p:sldId id="366" r:id="rId119"/>
    <p:sldId id="431" r:id="rId120"/>
    <p:sldId id="432" r:id="rId121"/>
    <p:sldId id="433" r:id="rId122"/>
    <p:sldId id="367" r:id="rId123"/>
    <p:sldId id="368" r:id="rId124"/>
    <p:sldId id="370" r:id="rId125"/>
    <p:sldId id="371" r:id="rId126"/>
    <p:sldId id="372" r:id="rId127"/>
    <p:sldId id="373" r:id="rId128"/>
    <p:sldId id="374" r:id="rId129"/>
    <p:sldId id="375" r:id="rId130"/>
    <p:sldId id="376" r:id="rId131"/>
    <p:sldId id="377" r:id="rId132"/>
    <p:sldId id="378" r:id="rId133"/>
    <p:sldId id="379" r:id="rId134"/>
    <p:sldId id="380" r:id="rId135"/>
    <p:sldId id="381" r:id="rId136"/>
    <p:sldId id="394" r:id="rId137"/>
    <p:sldId id="382" r:id="rId138"/>
    <p:sldId id="383" r:id="rId139"/>
    <p:sldId id="434" r:id="rId140"/>
    <p:sldId id="369" r:id="rId141"/>
    <p:sldId id="384" r:id="rId142"/>
    <p:sldId id="385" r:id="rId143"/>
    <p:sldId id="386" r:id="rId144"/>
    <p:sldId id="387" r:id="rId145"/>
    <p:sldId id="388" r:id="rId146"/>
    <p:sldId id="389" r:id="rId147"/>
    <p:sldId id="390" r:id="rId148"/>
    <p:sldId id="391" r:id="rId149"/>
    <p:sldId id="392" r:id="rId150"/>
    <p:sldId id="393" r:id="rId151"/>
    <p:sldId id="395" r:id="rId152"/>
    <p:sldId id="396" r:id="rId153"/>
    <p:sldId id="397" r:id="rId154"/>
    <p:sldId id="398" r:id="rId155"/>
    <p:sldId id="399" r:id="rId156"/>
    <p:sldId id="405" r:id="rId157"/>
    <p:sldId id="281" r:id="rId158"/>
    <p:sldId id="407" r:id="rId159"/>
    <p:sldId id="408" r:id="rId160"/>
    <p:sldId id="409" r:id="rId161"/>
    <p:sldId id="410" r:id="rId162"/>
    <p:sldId id="411" r:id="rId163"/>
    <p:sldId id="435" r:id="rId164"/>
    <p:sldId id="412" r:id="rId165"/>
    <p:sldId id="413" r:id="rId166"/>
    <p:sldId id="414" r:id="rId167"/>
    <p:sldId id="415" r:id="rId168"/>
    <p:sldId id="416" r:id="rId169"/>
    <p:sldId id="264" r:id="rId17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72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New%20Microsoft%20Office%20Excel%20Workshee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sz="2800" b="1" dirty="0" smtClean="0">
                <a:solidFill>
                  <a:srgbClr val="002060"/>
                </a:solidFill>
                <a:latin typeface="Copperplate Gothic Bold" pitchFamily="34" charset="0"/>
              </a:rPr>
              <a:t>Gender</a:t>
            </a:r>
            <a:r>
              <a:rPr lang="en-US" sz="2800" b="1" baseline="0" dirty="0" smtClean="0">
                <a:solidFill>
                  <a:srgbClr val="002060"/>
                </a:solidFill>
                <a:latin typeface="Copperplate Gothic Bold" pitchFamily="34" charset="0"/>
              </a:rPr>
              <a:t> wise Participation in NSS Special Camp - 2022</a:t>
            </a:r>
            <a:endParaRPr lang="en-US" sz="2800" b="1" dirty="0">
              <a:solidFill>
                <a:srgbClr val="002060"/>
              </a:solidFill>
              <a:latin typeface="Copperplate Gothic Bold" pitchFamily="34" charset="0"/>
            </a:endParaRP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Sheet1!$C$14</c:f>
              <c:strCache>
                <c:ptCount val="1"/>
                <c:pt idx="0">
                  <c:v>Percentage</c:v>
                </c:pt>
              </c:strCache>
            </c:strRef>
          </c:tx>
          <c:dLbls>
            <c:txPr>
              <a:bodyPr/>
              <a:lstStyle/>
              <a:p>
                <a:pPr>
                  <a:defRPr sz="2800" b="1"/>
                </a:pPr>
                <a:endParaRPr lang="en-US"/>
              </a:p>
            </c:txPr>
            <c:showVal val="1"/>
            <c:showLeaderLines val="1"/>
          </c:dLbls>
          <c:cat>
            <c:multiLvlStrRef>
              <c:f>Sheet1!$A$15:$B$17</c:f>
              <c:multiLvlStrCache>
                <c:ptCount val="3"/>
                <c:lvl>
                  <c:pt idx="0">
                    <c:v>Male</c:v>
                  </c:pt>
                  <c:pt idx="1">
                    <c:v>Female</c:v>
                  </c:pt>
                  <c:pt idx="2">
                    <c:v>Total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</c:lvl>
              </c:multiLvlStrCache>
            </c:multiLvlStrRef>
          </c:cat>
          <c:val>
            <c:numRef>
              <c:f>Sheet1!$C$15:$C$17</c:f>
              <c:numCache>
                <c:formatCode>0.00%</c:formatCode>
                <c:ptCount val="3"/>
                <c:pt idx="0">
                  <c:v>0.32140000000000024</c:v>
                </c:pt>
                <c:pt idx="1">
                  <c:v>0.67860000000000054</c:v>
                </c:pt>
                <c:pt idx="2" formatCode="0%">
                  <c:v>1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>
            <a:defRPr sz="2800" b="1"/>
          </a:pPr>
          <a:endParaRPr lang="en-US"/>
        </a:p>
      </c:txPr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B450F-588A-47DF-915E-1380246233EC}" type="datetimeFigureOut">
              <a:rPr lang="en-US" smtClean="0"/>
              <a:pPr/>
              <a:t>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4B051-27A0-443A-BDCA-A378B7D58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B450F-588A-47DF-915E-1380246233EC}" type="datetimeFigureOut">
              <a:rPr lang="en-US" smtClean="0"/>
              <a:pPr/>
              <a:t>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4B051-27A0-443A-BDCA-A378B7D58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B450F-588A-47DF-915E-1380246233EC}" type="datetimeFigureOut">
              <a:rPr lang="en-US" smtClean="0"/>
              <a:pPr/>
              <a:t>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4B051-27A0-443A-BDCA-A378B7D58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B450F-588A-47DF-915E-1380246233EC}" type="datetimeFigureOut">
              <a:rPr lang="en-US" smtClean="0"/>
              <a:pPr/>
              <a:t>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4B051-27A0-443A-BDCA-A378B7D58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B450F-588A-47DF-915E-1380246233EC}" type="datetimeFigureOut">
              <a:rPr lang="en-US" smtClean="0"/>
              <a:pPr/>
              <a:t>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4B051-27A0-443A-BDCA-A378B7D58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B450F-588A-47DF-915E-1380246233EC}" type="datetimeFigureOut">
              <a:rPr lang="en-US" smtClean="0"/>
              <a:pPr/>
              <a:t>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4B051-27A0-443A-BDCA-A378B7D58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B450F-588A-47DF-915E-1380246233EC}" type="datetimeFigureOut">
              <a:rPr lang="en-US" smtClean="0"/>
              <a:pPr/>
              <a:t>1/2/2023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4B051-27A0-443A-BDCA-A378B7D58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B450F-588A-47DF-915E-1380246233EC}" type="datetimeFigureOut">
              <a:rPr lang="en-US" smtClean="0"/>
              <a:pPr/>
              <a:t>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4B051-27A0-443A-BDCA-A378B7D58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B450F-588A-47DF-915E-1380246233EC}" type="datetimeFigureOut">
              <a:rPr lang="en-US" smtClean="0"/>
              <a:pPr/>
              <a:t>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4B051-27A0-443A-BDCA-A378B7D58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B450F-588A-47DF-915E-1380246233EC}" type="datetimeFigureOut">
              <a:rPr lang="en-US" smtClean="0"/>
              <a:pPr/>
              <a:t>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4B051-27A0-443A-BDCA-A378B7D58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B450F-588A-47DF-915E-1380246233EC}" type="datetimeFigureOut">
              <a:rPr lang="en-US" smtClean="0"/>
              <a:pPr/>
              <a:t>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4B051-27A0-443A-BDCA-A378B7D58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3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B450F-588A-47DF-915E-1380246233EC}" type="datetimeFigureOut">
              <a:rPr lang="en-US" smtClean="0"/>
              <a:pPr/>
              <a:t>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4B051-27A0-443A-BDCA-A378B7D586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3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jpe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0.jpeg"/><Relationship Id="rId4" Type="http://schemas.openxmlformats.org/officeDocument/2006/relationships/image" Target="../media/image159.jpeg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Algerian" pitchFamily="82" charset="0"/>
              </a:rPr>
              <a:t>National Service Scheme Unit</a:t>
            </a:r>
            <a:endParaRPr lang="en-US" sz="2400" b="1" dirty="0" smtClean="0">
              <a:latin typeface="Algerian" pitchFamily="82" charset="0"/>
            </a:endParaRPr>
          </a:p>
          <a:p>
            <a:pPr algn="ctr">
              <a:lnSpc>
                <a:spcPct val="120000"/>
              </a:lnSpc>
              <a:buNone/>
            </a:pP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Govt. Degree College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Banjar</a:t>
            </a:r>
            <a:endParaRPr lang="en-US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5400" b="1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 algn="ctr"/>
            <a:r>
              <a:rPr lang="en-US" sz="9600" b="1" dirty="0" smtClean="0">
                <a:solidFill>
                  <a:srgbClr val="C00000"/>
                </a:solidFill>
                <a:latin typeface="Bookman Old Style" pitchFamily="18" charset="0"/>
              </a:rPr>
              <a:t>Welcomes</a:t>
            </a:r>
            <a:endParaRPr lang="en-US" sz="9600" dirty="0"/>
          </a:p>
          <a:p>
            <a:pPr algn="ctr">
              <a:buNone/>
            </a:pPr>
            <a:r>
              <a:rPr lang="en-US" sz="9600" b="1" dirty="0" smtClean="0">
                <a:solidFill>
                  <a:srgbClr val="C00000"/>
                </a:solidFill>
                <a:latin typeface="Bookman Old Style" pitchFamily="18" charset="0"/>
              </a:rPr>
              <a:t> you</a:t>
            </a:r>
          </a:p>
          <a:p>
            <a:pPr algn="ctr">
              <a:buNone/>
            </a:pPr>
            <a:r>
              <a:rPr lang="en-US" sz="6000" b="1" dirty="0" smtClean="0">
                <a:solidFill>
                  <a:srgbClr val="C00000"/>
                </a:solidFill>
                <a:latin typeface="Bookman Old Style" pitchFamily="18" charset="0"/>
              </a:rPr>
              <a:t>(Session: 2022-23)</a:t>
            </a:r>
          </a:p>
          <a:p>
            <a:pPr algn="ctr"/>
            <a:endParaRPr lang="en-US" dirty="0"/>
          </a:p>
        </p:txBody>
      </p:sp>
      <p:pic>
        <p:nvPicPr>
          <p:cNvPr id="5" name="Picture 4" descr="H:\AGST\nair-service-scheme-logo-FA829FD6C9-seeklogo.com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F:\GC Banjar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304800"/>
            <a:ext cx="2057400" cy="1905000"/>
          </a:xfrm>
          <a:prstGeom prst="rect">
            <a:avLst/>
          </a:prstGeom>
          <a:noFill/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F:\14 09 22 Videos\New folder\IMG_20220830_20273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National Service Scheme Unit </a:t>
            </a:r>
          </a:p>
          <a:p>
            <a:pPr algn="ctr"/>
            <a:r>
              <a:rPr lang="en-US" sz="4800" b="1" dirty="0" smtClean="0">
                <a:solidFill>
                  <a:srgbClr val="002060"/>
                </a:solidFill>
              </a:rPr>
              <a:t>Govt. Degree College </a:t>
            </a:r>
            <a:r>
              <a:rPr lang="en-US" sz="4800" b="1" dirty="0" err="1" smtClean="0">
                <a:solidFill>
                  <a:srgbClr val="002060"/>
                </a:solidFill>
              </a:rPr>
              <a:t>Banjar</a:t>
            </a:r>
            <a:r>
              <a:rPr lang="en-US" sz="4800" b="1" dirty="0" smtClean="0">
                <a:solidFill>
                  <a:srgbClr val="002060"/>
                </a:solidFill>
              </a:rPr>
              <a:t> (</a:t>
            </a:r>
            <a:r>
              <a:rPr lang="en-US" sz="4800" b="1" dirty="0" err="1" smtClean="0">
                <a:solidFill>
                  <a:srgbClr val="002060"/>
                </a:solidFill>
              </a:rPr>
              <a:t>Kullu</a:t>
            </a:r>
            <a:r>
              <a:rPr lang="en-US" sz="4800" b="1" dirty="0" smtClean="0">
                <a:solidFill>
                  <a:srgbClr val="002060"/>
                </a:solidFill>
              </a:rPr>
              <a:t>) </a:t>
            </a:r>
          </a:p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Organize </a:t>
            </a:r>
          </a:p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7 Days Special Residential Camp</a:t>
            </a:r>
          </a:p>
          <a:p>
            <a:pPr algn="ctr"/>
            <a:r>
              <a:rPr lang="en-US" sz="4800" b="1" dirty="0" err="1" smtClean="0">
                <a:solidFill>
                  <a:srgbClr val="C00000"/>
                </a:solidFill>
              </a:rPr>
              <a:t>w.e.f</a:t>
            </a:r>
            <a:r>
              <a:rPr lang="en-US" sz="4800" b="1" dirty="0" smtClean="0">
                <a:solidFill>
                  <a:srgbClr val="C00000"/>
                </a:solidFill>
              </a:rPr>
              <a:t>. </a:t>
            </a:r>
          </a:p>
          <a:p>
            <a:pPr algn="ctr"/>
            <a:r>
              <a:rPr lang="en-US" sz="4800" b="1" dirty="0" smtClean="0">
                <a:solidFill>
                  <a:srgbClr val="002060"/>
                </a:solidFill>
              </a:rPr>
              <a:t>24</a:t>
            </a:r>
            <a:r>
              <a:rPr lang="en-US" sz="4800" b="1" baseline="30000" dirty="0" smtClean="0">
                <a:solidFill>
                  <a:srgbClr val="002060"/>
                </a:solidFill>
              </a:rPr>
              <a:t>th</a:t>
            </a:r>
            <a:r>
              <a:rPr lang="en-US" sz="4800" b="1" dirty="0" smtClean="0">
                <a:solidFill>
                  <a:srgbClr val="002060"/>
                </a:solidFill>
              </a:rPr>
              <a:t> to 30</a:t>
            </a:r>
            <a:r>
              <a:rPr lang="en-US" sz="4800" b="1" baseline="30000" dirty="0" smtClean="0">
                <a:solidFill>
                  <a:srgbClr val="002060"/>
                </a:solidFill>
              </a:rPr>
              <a:t>th</a:t>
            </a:r>
            <a:r>
              <a:rPr lang="en-US" sz="4800" b="1" dirty="0" smtClean="0">
                <a:solidFill>
                  <a:srgbClr val="002060"/>
                </a:solidFill>
              </a:rPr>
              <a:t> December, 2022</a:t>
            </a:r>
            <a:endParaRPr lang="en-US" sz="4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04800" y="228600"/>
            <a:ext cx="8534400" cy="1066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Copperplate Gothic Bold" pitchFamily="34" charset="0"/>
              </a:rPr>
              <a:t>Total No. of Participants in Special camp: 56</a:t>
            </a:r>
            <a:endParaRPr lang="en-US" sz="2400" b="1" dirty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/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04800" y="1752601"/>
          <a:ext cx="8534400" cy="4724399"/>
        </p:xfrm>
        <a:graphic>
          <a:graphicData uri="http://schemas.openxmlformats.org/drawingml/2006/table">
            <a:tbl>
              <a:tblPr/>
              <a:tblGrid>
                <a:gridCol w="1681962"/>
                <a:gridCol w="2803270"/>
                <a:gridCol w="4049168"/>
              </a:tblGrid>
              <a:tr h="19358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C00000"/>
                          </a:solidFill>
                          <a:latin typeface="Bookman Old Style" pitchFamily="18" charset="0"/>
                          <a:ea typeface="Times New Roman"/>
                          <a:cs typeface="Mangal"/>
                        </a:rPr>
                        <a:t>Sr. No.</a:t>
                      </a:r>
                      <a:endParaRPr lang="en-US" sz="4000" dirty="0">
                        <a:solidFill>
                          <a:srgbClr val="C00000"/>
                        </a:solidFill>
                        <a:latin typeface="Bookman Old Style" pitchFamily="18" charset="0"/>
                        <a:ea typeface="Times New Roma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C00000"/>
                          </a:solidFill>
                          <a:latin typeface="Bookman Old Style" pitchFamily="18" charset="0"/>
                          <a:ea typeface="Times New Roman"/>
                          <a:cs typeface="Mangal"/>
                        </a:rPr>
                        <a:t>Gender</a:t>
                      </a:r>
                      <a:endParaRPr lang="en-US" sz="4000" dirty="0">
                        <a:solidFill>
                          <a:srgbClr val="C00000"/>
                        </a:solidFill>
                        <a:latin typeface="Bookman Old Style" pitchFamily="18" charset="0"/>
                        <a:ea typeface="Times New Roma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C00000"/>
                          </a:solidFill>
                          <a:latin typeface="Bookman Old Style" pitchFamily="18" charset="0"/>
                          <a:ea typeface="Times New Roman"/>
                          <a:cs typeface="Mangal"/>
                        </a:rPr>
                        <a:t>No. of Volunteers</a:t>
                      </a:r>
                      <a:endParaRPr lang="en-US" sz="4000" dirty="0">
                        <a:solidFill>
                          <a:srgbClr val="C00000"/>
                        </a:solidFill>
                        <a:latin typeface="Bookman Old Style" pitchFamily="18" charset="0"/>
                        <a:ea typeface="Times New Roma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95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002060"/>
                          </a:solidFill>
                          <a:latin typeface="Bookman Old Style" pitchFamily="18" charset="0"/>
                          <a:ea typeface="Times New Roman"/>
                          <a:cs typeface="Mangal"/>
                        </a:rPr>
                        <a:t>1.</a:t>
                      </a:r>
                      <a:endParaRPr lang="en-US" sz="4000" dirty="0">
                        <a:solidFill>
                          <a:srgbClr val="002060"/>
                        </a:solidFill>
                        <a:latin typeface="Bookman Old Style" pitchFamily="18" charset="0"/>
                        <a:ea typeface="Times New Roma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002060"/>
                          </a:solidFill>
                          <a:latin typeface="Bookman Old Style" pitchFamily="18" charset="0"/>
                          <a:ea typeface="Times New Roman"/>
                          <a:cs typeface="Mangal"/>
                        </a:rPr>
                        <a:t>Male</a:t>
                      </a:r>
                      <a:endParaRPr lang="en-US" sz="4000" dirty="0">
                        <a:solidFill>
                          <a:srgbClr val="002060"/>
                        </a:solidFill>
                        <a:latin typeface="Bookman Old Style" pitchFamily="18" charset="0"/>
                        <a:ea typeface="Times New Roma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rgbClr val="002060"/>
                          </a:solidFill>
                          <a:latin typeface="Bookman Old Style" pitchFamily="18" charset="0"/>
                          <a:ea typeface="Times New Roman"/>
                          <a:cs typeface="Mangal"/>
                        </a:rPr>
                        <a:t>18</a:t>
                      </a:r>
                      <a:endParaRPr lang="en-US" sz="4000" dirty="0">
                        <a:solidFill>
                          <a:srgbClr val="002060"/>
                        </a:solidFill>
                        <a:latin typeface="Bookman Old Style" pitchFamily="18" charset="0"/>
                        <a:ea typeface="Times New Roma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95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002060"/>
                          </a:solidFill>
                          <a:latin typeface="Bookman Old Style" pitchFamily="18" charset="0"/>
                          <a:ea typeface="Times New Roman"/>
                          <a:cs typeface="Mangal"/>
                        </a:rPr>
                        <a:t>2.</a:t>
                      </a:r>
                      <a:endParaRPr lang="en-US" sz="4000" dirty="0">
                        <a:solidFill>
                          <a:srgbClr val="002060"/>
                        </a:solidFill>
                        <a:latin typeface="Bookman Old Style" pitchFamily="18" charset="0"/>
                        <a:ea typeface="Times New Roma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>
                          <a:solidFill>
                            <a:srgbClr val="002060"/>
                          </a:solidFill>
                          <a:latin typeface="Bookman Old Style" pitchFamily="18" charset="0"/>
                          <a:ea typeface="Times New Roman"/>
                          <a:cs typeface="Mangal"/>
                        </a:rPr>
                        <a:t>Female</a:t>
                      </a:r>
                      <a:endParaRPr lang="en-US" sz="4000">
                        <a:solidFill>
                          <a:srgbClr val="002060"/>
                        </a:solidFill>
                        <a:latin typeface="Bookman Old Style" pitchFamily="18" charset="0"/>
                        <a:ea typeface="Times New Roma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rgbClr val="002060"/>
                          </a:solidFill>
                          <a:latin typeface="Bookman Old Style" pitchFamily="18" charset="0"/>
                          <a:ea typeface="Times New Roman"/>
                          <a:cs typeface="Mangal"/>
                        </a:rPr>
                        <a:t>38</a:t>
                      </a:r>
                      <a:endParaRPr lang="en-US" sz="4000" dirty="0">
                        <a:solidFill>
                          <a:srgbClr val="002060"/>
                        </a:solidFill>
                        <a:latin typeface="Bookman Old Style" pitchFamily="18" charset="0"/>
                        <a:ea typeface="Times New Roma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95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002060"/>
                          </a:solidFill>
                          <a:latin typeface="Bookman Old Style" pitchFamily="18" charset="0"/>
                          <a:ea typeface="Times New Roman"/>
                          <a:cs typeface="Mangal"/>
                        </a:rPr>
                        <a:t>3.</a:t>
                      </a:r>
                      <a:endParaRPr lang="en-US" sz="4000" dirty="0">
                        <a:solidFill>
                          <a:srgbClr val="002060"/>
                        </a:solidFill>
                        <a:latin typeface="Bookman Old Style" pitchFamily="18" charset="0"/>
                        <a:ea typeface="Times New Roma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>
                          <a:solidFill>
                            <a:srgbClr val="002060"/>
                          </a:solidFill>
                          <a:latin typeface="Bookman Old Style" pitchFamily="18" charset="0"/>
                          <a:ea typeface="Times New Roman"/>
                          <a:cs typeface="Mangal"/>
                        </a:rPr>
                        <a:t>Total</a:t>
                      </a:r>
                      <a:endParaRPr lang="en-US" sz="4000">
                        <a:solidFill>
                          <a:srgbClr val="002060"/>
                        </a:solidFill>
                        <a:latin typeface="Bookman Old Style" pitchFamily="18" charset="0"/>
                        <a:ea typeface="Times New Roma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rgbClr val="002060"/>
                          </a:solidFill>
                          <a:latin typeface="Bookman Old Style" pitchFamily="18" charset="0"/>
                          <a:ea typeface="Times New Roman"/>
                          <a:cs typeface="Mangal"/>
                        </a:rPr>
                        <a:t>56</a:t>
                      </a:r>
                      <a:endParaRPr lang="en-US" sz="4000" dirty="0">
                        <a:solidFill>
                          <a:srgbClr val="002060"/>
                        </a:solidFill>
                        <a:latin typeface="Bookman Old Style" pitchFamily="18" charset="0"/>
                        <a:ea typeface="Times New Roma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533400" y="533400"/>
          <a:ext cx="7848600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advTm="3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C00000"/>
                </a:solidFill>
              </a:rPr>
              <a:t>NSS Camp Theme:</a:t>
            </a:r>
            <a:endParaRPr lang="en-US" sz="6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6600" b="1" dirty="0" smtClean="0"/>
              <a:t> </a:t>
            </a:r>
            <a:r>
              <a:rPr lang="en-US" sz="6600" b="1" dirty="0" smtClean="0">
                <a:solidFill>
                  <a:srgbClr val="002060"/>
                </a:solidFill>
                <a:latin typeface="Copperplate Gothic Bold" pitchFamily="34" charset="0"/>
              </a:rPr>
              <a:t>Grow with </a:t>
            </a:r>
          </a:p>
          <a:p>
            <a:pPr algn="ctr">
              <a:buNone/>
            </a:pPr>
            <a:r>
              <a:rPr lang="en-US" sz="6600" b="1" dirty="0" smtClean="0">
                <a:solidFill>
                  <a:srgbClr val="002060"/>
                </a:solidFill>
                <a:latin typeface="Copperplate Gothic Bold" pitchFamily="34" charset="0"/>
              </a:rPr>
              <a:t>Peace, </a:t>
            </a:r>
          </a:p>
          <a:p>
            <a:pPr algn="ctr">
              <a:buNone/>
            </a:pPr>
            <a:r>
              <a:rPr lang="en-US" sz="6600" b="1" dirty="0" smtClean="0">
                <a:solidFill>
                  <a:srgbClr val="002060"/>
                </a:solidFill>
                <a:latin typeface="Copperplate Gothic Bold" pitchFamily="34" charset="0"/>
              </a:rPr>
              <a:t>Harmony and Compassion</a:t>
            </a:r>
            <a:endParaRPr lang="en-US" sz="6600" b="1" dirty="0">
              <a:solidFill>
                <a:srgbClr val="002060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F:\14 09 22 Videos\New folder\IMG-20220830-WA002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2060"/>
                </a:solidFill>
              </a:rPr>
              <a:t>NSS Camp Objectives:</a:t>
            </a:r>
            <a:endParaRPr lang="en-US" sz="6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sz="6600" b="1" dirty="0" smtClean="0">
                <a:solidFill>
                  <a:srgbClr val="C00000"/>
                </a:solidFill>
                <a:latin typeface="Copperplate Gothic Bold" pitchFamily="34" charset="0"/>
              </a:rPr>
              <a:t> Beautiful and Clean Campus.</a:t>
            </a:r>
          </a:p>
          <a:p>
            <a:pPr>
              <a:buFont typeface="Wingdings" pitchFamily="2" charset="2"/>
              <a:buChar char="Ø"/>
            </a:pPr>
            <a:r>
              <a:rPr lang="en-US" sz="6600" b="1" dirty="0" smtClean="0">
                <a:solidFill>
                  <a:srgbClr val="C00000"/>
                </a:solidFill>
                <a:latin typeface="Copperplate Gothic Bold" pitchFamily="34" charset="0"/>
              </a:rPr>
              <a:t> Social Awareness in Adopted Village –</a:t>
            </a:r>
            <a:r>
              <a:rPr lang="en-US" sz="6600" b="1" dirty="0" err="1" smtClean="0">
                <a:solidFill>
                  <a:srgbClr val="C00000"/>
                </a:solidFill>
                <a:latin typeface="Copperplate Gothic Bold" pitchFamily="34" charset="0"/>
              </a:rPr>
              <a:t>Bala</a:t>
            </a:r>
            <a:r>
              <a:rPr lang="en-US" sz="6600" b="1" dirty="0" smtClean="0">
                <a:solidFill>
                  <a:srgbClr val="C00000"/>
                </a:solidFill>
                <a:latin typeface="Copperplate Gothic Bold" pitchFamily="34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sz="6600" b="1" dirty="0" smtClean="0">
                <a:solidFill>
                  <a:srgbClr val="C00000"/>
                </a:solidFill>
                <a:latin typeface="Copperplate Gothic Bold" pitchFamily="34" charset="0"/>
              </a:rPr>
              <a:t> Overall Empowerment of Volunteers.</a:t>
            </a:r>
          </a:p>
          <a:p>
            <a:pPr>
              <a:buFont typeface="Wingdings" pitchFamily="2" charset="2"/>
              <a:buChar char="Ø"/>
            </a:pPr>
            <a:r>
              <a:rPr lang="en-US" sz="6600" b="1" dirty="0" smtClean="0">
                <a:solidFill>
                  <a:srgbClr val="C00000"/>
                </a:solidFill>
                <a:latin typeface="Copperplate Gothic Bold" pitchFamily="34" charset="0"/>
              </a:rPr>
              <a:t> Opportunity to participate.</a:t>
            </a:r>
          </a:p>
          <a:p>
            <a:pPr>
              <a:buFont typeface="Wingdings" pitchFamily="2" charset="2"/>
              <a:buChar char="Ø"/>
            </a:pPr>
            <a:r>
              <a:rPr lang="en-US" sz="6600" b="1" dirty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en-US" sz="6600" b="1" dirty="0" smtClean="0">
                <a:solidFill>
                  <a:srgbClr val="C00000"/>
                </a:solidFill>
                <a:latin typeface="Copperplate Gothic Bold" pitchFamily="34" charset="0"/>
              </a:rPr>
              <a:t>Promotion of Creativity.</a:t>
            </a: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F:\14 09 22 Videos\New folder\IMG_20220830_202802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04801" y="838198"/>
          <a:ext cx="8381999" cy="5715005"/>
        </p:xfrm>
        <a:graphic>
          <a:graphicData uri="http://schemas.openxmlformats.org/drawingml/2006/table">
            <a:tbl>
              <a:tblPr/>
              <a:tblGrid>
                <a:gridCol w="883977"/>
                <a:gridCol w="2841356"/>
                <a:gridCol w="3393841"/>
                <a:gridCol w="1262825"/>
              </a:tblGrid>
              <a:tr h="557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Sr. No.</a:t>
                      </a:r>
                      <a:endParaRPr lang="en-US" sz="9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Timing</a:t>
                      </a:r>
                      <a:endParaRPr lang="en-US" sz="9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Events/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Programmes</a:t>
                      </a:r>
                      <a:endParaRPr lang="en-US" sz="9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Duration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1.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04:00 A.M.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Morning Wake Up</a:t>
                      </a:r>
                      <a:endParaRPr lang="en-US" sz="9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>
                        <a:solidFill>
                          <a:srgbClr val="002060"/>
                        </a:solidFill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2.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04:30 A.M. – 05:00 A.M.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Exercise: Know Yourself</a:t>
                      </a:r>
                      <a:endParaRPr lang="en-US" sz="9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½ Hour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3.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05:00 A.M. – 06:00 A.M.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Morning Prayer</a:t>
                      </a:r>
                      <a:endParaRPr lang="en-US" sz="9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1 Hour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4.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06:00 A.M. – 07:30 A.M.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Prabhat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Pheri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/ Morning Run/ Exercise </a:t>
                      </a:r>
                      <a:endParaRPr lang="en-US" sz="9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1 ½ Hours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5.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08:00 A.M. – 08:30 A.M.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Break Fast</a:t>
                      </a:r>
                      <a:endParaRPr lang="en-US" sz="9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½ Hour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6.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08:30 A.M. – 11:30 A.M.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Working: Campus/ Adopted Village</a:t>
                      </a:r>
                      <a:endParaRPr lang="en-US" sz="9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3 Hours</a:t>
                      </a:r>
                      <a:endParaRPr lang="en-US" sz="9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7.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12:00 P.M. – 01:00 P.M.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Academic Session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1 Hour</a:t>
                      </a:r>
                      <a:endParaRPr lang="en-US" sz="9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8.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01:00 P.M. – 02:00 P.M.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Lunch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1 Hour</a:t>
                      </a:r>
                      <a:endParaRPr lang="en-US" sz="9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9.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02:00 P.M. – 03:00 P.M.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Personality Expose Drive  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1 Hour</a:t>
                      </a:r>
                      <a:endParaRPr lang="en-US" sz="9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10.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03:00 P.M. – 05:00 P.M.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Working: Campus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2 Hour</a:t>
                      </a:r>
                      <a:endParaRPr lang="en-US" sz="9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11.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05:00 P.M. – 06:00 P.M.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Team Activities/ Events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1 Hour</a:t>
                      </a:r>
                      <a:endParaRPr lang="en-US" sz="9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12.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06:00 P.M. – 07:30 P.M.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Cultural Session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1 ½ Hour</a:t>
                      </a:r>
                      <a:endParaRPr lang="en-US" sz="9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13.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07:30 P.M. – 08:30 P.M.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Dinner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1 Hour</a:t>
                      </a:r>
                      <a:endParaRPr lang="en-US" sz="9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14.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08:30 P.M. – 09:00 P.M.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Day Review Session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½ Hour</a:t>
                      </a:r>
                      <a:endParaRPr lang="en-US" sz="9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15.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09:00 P.M. - 09:30 P.M.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Exercise: Know Yourself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½ Hour</a:t>
                      </a:r>
                      <a:endParaRPr lang="en-US" sz="9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16.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09:30 P.M.</a:t>
                      </a:r>
                      <a:endParaRPr lang="en-US" sz="900" b="1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Mangal"/>
                        </a:rPr>
                        <a:t>Light Off</a:t>
                      </a:r>
                      <a:endParaRPr lang="en-US" sz="9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rgbClr val="002060"/>
                        </a:solidFill>
                        <a:latin typeface="Times New Roman"/>
                        <a:ea typeface="Calibri"/>
                        <a:cs typeface="Mangal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30480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Day Schedule of 7 Days Special Residential Camp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w.e.f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. 24</a:t>
            </a:r>
            <a:r>
              <a:rPr kumimoji="0" lang="en-US" sz="1400" b="1" i="0" u="none" strike="noStrike" cap="none" normalizeH="0" baseline="3000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th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 to 30</a:t>
            </a:r>
            <a:r>
              <a:rPr kumimoji="0" lang="en-US" sz="1400" b="1" i="0" u="none" strike="noStrike" cap="none" normalizeH="0" baseline="3000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th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 December, 2022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715962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NSS 7 Days Special Camp Guest List:</a:t>
            </a:r>
            <a:endParaRPr lang="en-US" sz="40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1" y="1066798"/>
          <a:ext cx="8686799" cy="5562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599"/>
                <a:gridCol w="1371600"/>
                <a:gridCol w="1524000"/>
                <a:gridCol w="1981200"/>
                <a:gridCol w="1828800"/>
                <a:gridCol w="1371600"/>
              </a:tblGrid>
              <a:tr h="65997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Sr. No.</a:t>
                      </a:r>
                      <a:endParaRPr lang="en-US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Dated</a:t>
                      </a:r>
                      <a:endParaRPr lang="en-US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Day</a:t>
                      </a:r>
                      <a:endParaRPr lang="en-US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Chief Guest</a:t>
                      </a:r>
                    </a:p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Designation</a:t>
                      </a:r>
                      <a:endParaRPr lang="en-US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Department</a:t>
                      </a:r>
                    </a:p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997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24-12-2022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Saturday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Dr. J.S. </a:t>
                      </a:r>
                      <a:r>
                        <a:rPr lang="en-US" sz="1600" b="1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Thakur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Principal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GDC </a:t>
                      </a:r>
                      <a:r>
                        <a:rPr lang="en-US" sz="1600" b="1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Banjar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997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25-12-2022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Sunday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Dr. </a:t>
                      </a:r>
                      <a:r>
                        <a:rPr lang="en-US" sz="1600" b="1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Vikas</a:t>
                      </a:r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Kumar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Assistant Professor</a:t>
                      </a:r>
                      <a:r>
                        <a:rPr lang="en-US" sz="16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(Music)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GDC </a:t>
                      </a:r>
                      <a:r>
                        <a:rPr lang="en-US" sz="1600" b="1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Banjar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997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26-12-2022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Monday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Mr. Dina</a:t>
                      </a:r>
                      <a:r>
                        <a:rPr lang="en-US" sz="16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="1" baseline="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Nath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Mountaineering</a:t>
                      </a:r>
                      <a:r>
                        <a:rPr lang="en-US" sz="16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Supervisor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ABVIMAS </a:t>
                      </a:r>
                      <a:r>
                        <a:rPr lang="en-US" sz="1600" b="1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Manali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997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27-12-2022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Tuesday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Mr. </a:t>
                      </a:r>
                      <a:r>
                        <a:rPr lang="en-US" sz="1600" b="1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Pitamber</a:t>
                      </a:r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="1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Agarwal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DGM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RBI </a:t>
                      </a:r>
                      <a:r>
                        <a:rPr lang="en-US" sz="1600" b="1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Shimla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4281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28-12-2022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Wednesday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Prof. (Dr.) </a:t>
                      </a:r>
                      <a:r>
                        <a:rPr lang="en-US" sz="1600" b="1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Varyam</a:t>
                      </a:r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Singh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Dean Language Studies,</a:t>
                      </a:r>
                      <a:r>
                        <a:rPr lang="en-US" sz="16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JNU Delhi </a:t>
                      </a:r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1600" b="1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Rtd</a:t>
                      </a:r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Banajr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997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29-12-2022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Thursday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Mr. Praveen </a:t>
                      </a:r>
                      <a:r>
                        <a:rPr lang="en-US" sz="1600" b="1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Thakur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DFO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Siraj</a:t>
                      </a:r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Forest Division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997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30-12-2022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Friday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Dr. J.S. </a:t>
                      </a:r>
                      <a:r>
                        <a:rPr lang="en-US" sz="1600" b="1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Thakur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Principal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GDC </a:t>
                      </a:r>
                      <a:r>
                        <a:rPr lang="en-US" sz="1600" b="1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Banjar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715962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</a:rPr>
              <a:t>NSS 7 Days Special Camp Meal List:</a:t>
            </a:r>
            <a:endParaRPr lang="en-US" sz="40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1" y="1066798"/>
          <a:ext cx="8686800" cy="5562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070"/>
                <a:gridCol w="1548143"/>
                <a:gridCol w="1462135"/>
                <a:gridCol w="1290119"/>
                <a:gridCol w="1478732"/>
                <a:gridCol w="1295400"/>
                <a:gridCol w="838201"/>
              </a:tblGrid>
              <a:tr h="65997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Sr. No.</a:t>
                      </a:r>
                      <a:endParaRPr lang="en-US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Dated</a:t>
                      </a:r>
                      <a:endParaRPr lang="en-US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Day</a:t>
                      </a:r>
                      <a:endParaRPr lang="en-US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Break Fast</a:t>
                      </a:r>
                    </a:p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Lunch</a:t>
                      </a:r>
                      <a:endParaRPr lang="en-US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Dinner</a:t>
                      </a:r>
                    </a:p>
                    <a:p>
                      <a:pPr algn="ctr"/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Duty Team</a:t>
                      </a:r>
                      <a:endParaRPr lang="en-US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997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24-12-2022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Saturday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Halwa</a:t>
                      </a: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Tea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Rajmah</a:t>
                      </a: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6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Rice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Mix Veg.,</a:t>
                      </a:r>
                    </a:p>
                    <a:p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Roti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3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997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25-12-2022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Sunday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Aloo</a:t>
                      </a: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Parantha</a:t>
                      </a:r>
                      <a:r>
                        <a:rPr lang="en-US" sz="16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Yellow/</a:t>
                      </a:r>
                    </a:p>
                    <a:p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Mash, Rice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Matar</a:t>
                      </a: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Aloo</a:t>
                      </a: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6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="1" baseline="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Roti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3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997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26-12-2022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Monday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Chana</a:t>
                      </a: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Puri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Rongi</a:t>
                      </a:r>
                      <a:r>
                        <a:rPr lang="en-US" sz="16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Rice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Gobhi</a:t>
                      </a: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/</a:t>
                      </a:r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Gajar</a:t>
                      </a: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Roti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3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997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27-12-2022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Tuesday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Double </a:t>
                      </a:r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Roti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Black </a:t>
                      </a:r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Chane</a:t>
                      </a: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Rice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Palak</a:t>
                      </a: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6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="1" baseline="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Roti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3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4281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28-12-2022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Wednesday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Gobhi</a:t>
                      </a: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Parantha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Mash, Rice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Bhindi</a:t>
                      </a: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Roti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3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997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29-12-2022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Thursday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Aloo</a:t>
                      </a: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Parantha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Siddu</a:t>
                      </a:r>
                      <a:r>
                        <a:rPr lang="en-US" sz="16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Chutney</a:t>
                      </a: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Mix Veg.,</a:t>
                      </a:r>
                    </a:p>
                    <a:p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Roti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3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997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30-12-2022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Friday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Bread/Ban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Matar</a:t>
                      </a: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Paneer</a:t>
                      </a:r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6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="1" baseline="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Rajmah</a:t>
                      </a:r>
                      <a:r>
                        <a:rPr lang="en-US" sz="16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en-US" sz="1600" b="1" baseline="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Kadi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At Home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3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C00000"/>
                </a:solidFill>
              </a:rPr>
              <a:t>NSS Finance:</a:t>
            </a:r>
            <a:endParaRPr lang="en-US" sz="7200" b="1" dirty="0">
              <a:solidFill>
                <a:srgbClr val="C00000"/>
              </a:solidFill>
            </a:endParaRPr>
          </a:p>
        </p:txBody>
      </p:sp>
      <p:pic>
        <p:nvPicPr>
          <p:cNvPr id="40962" name="Picture 2" descr="H:\IMG-20221221-WA005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1371600"/>
            <a:ext cx="9144000" cy="5486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838200" y="381000"/>
            <a:ext cx="7620000" cy="914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  <a:latin typeface="Arial Rounded MT Bold" pitchFamily="34" charset="0"/>
              </a:rPr>
              <a:t>Day 1</a:t>
            </a:r>
            <a:r>
              <a:rPr lang="en-US" sz="36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st</a:t>
            </a:r>
            <a:r>
              <a:rPr lang="en-US" sz="3600" b="1" dirty="0" smtClean="0">
                <a:solidFill>
                  <a:srgbClr val="C00000"/>
                </a:solidFill>
                <a:latin typeface="Arial Rounded MT Bold" pitchFamily="34" charset="0"/>
              </a:rPr>
              <a:t> : 24-12-2022 (Saturday) </a:t>
            </a:r>
            <a:endParaRPr lang="en-US" sz="3600" b="1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  <p:pic>
        <p:nvPicPr>
          <p:cNvPr id="1026" name="Picture 2" descr="E:\7 Days Camp\Day 1 2 3\IMG20221224080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5257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E:\7 Days Camp\Day 1 2 3\IMG202212240802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E:\7 Days Camp\Day 1 2 3\IMG202212240802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E:\7 Days Camp\Day 1 2 3\IMG202212240816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E:\7 Days Camp\Day 1 2 3\IMG202212240839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E:\7 Days Camp\Day 1 2 3\IMG202212240901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9718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147" name="Picture 3" descr="E:\7 Days Camp\Day 1 2 3\IMG202212240929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0"/>
            <a:ext cx="60198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E:\7 Days Camp\Day 1 2 3\IMG202212240933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E:\7 Days Camp\Day 1 2 3\IMG202212241232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E:\7 Days Camp\Day 1 2 3\IMG202212241305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9718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219" name="Picture 3" descr="E:\7 Days Camp\Day 1 2 3\IMG202212241306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0"/>
            <a:ext cx="60198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E:\7 Days Camp\Day 1 2 3\IMG202212241307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609600"/>
            <a:ext cx="8153400" cy="2286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Chief Guest: 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Dr.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Joginder</a:t>
            </a:r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 Singh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Thakur</a:t>
            </a:r>
            <a:endParaRPr lang="en-US" sz="36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Principal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Govt. Degree College </a:t>
            </a:r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Banjar</a:t>
            </a:r>
            <a:endParaRPr lang="en-US" sz="2800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3810000"/>
            <a:ext cx="8534400" cy="2438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Topic:</a:t>
            </a:r>
          </a:p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“Discipline is the Key of Success”</a:t>
            </a:r>
            <a:endParaRPr lang="en-US"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3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E:\7 Days Camp\Day 1 2 3\IMG202212241319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ounded Rectangle 4"/>
          <p:cNvSpPr/>
          <p:nvPr/>
        </p:nvSpPr>
        <p:spPr>
          <a:xfrm>
            <a:off x="152400" y="152400"/>
            <a:ext cx="3581400" cy="1600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</a:rPr>
              <a:t>Chief Guest 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  <a:latin typeface="Arial Rounded MT Bold" pitchFamily="34" charset="0"/>
              </a:rPr>
              <a:t>Dr. </a:t>
            </a:r>
            <a:r>
              <a:rPr lang="en-US" b="1" dirty="0" err="1" smtClean="0">
                <a:solidFill>
                  <a:srgbClr val="002060"/>
                </a:solidFill>
                <a:latin typeface="Arial Rounded MT Bold" pitchFamily="34" charset="0"/>
              </a:rPr>
              <a:t>Joginder</a:t>
            </a:r>
            <a:r>
              <a:rPr lang="en-US" b="1" dirty="0" smtClean="0">
                <a:solidFill>
                  <a:srgbClr val="002060"/>
                </a:solidFill>
                <a:latin typeface="Arial Rounded MT Bold" pitchFamily="34" charset="0"/>
              </a:rPr>
              <a:t> Singh </a:t>
            </a:r>
            <a:r>
              <a:rPr lang="en-US" b="1" dirty="0" err="1" smtClean="0">
                <a:solidFill>
                  <a:srgbClr val="002060"/>
                </a:solidFill>
                <a:latin typeface="Arial Rounded MT Bold" pitchFamily="34" charset="0"/>
              </a:rPr>
              <a:t>Thakur</a:t>
            </a:r>
            <a:endParaRPr lang="en-US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  <a:latin typeface="Arial Rounded MT Bold" pitchFamily="34" charset="0"/>
              </a:rPr>
              <a:t>Principal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  <a:latin typeface="Arial Rounded MT Bold" pitchFamily="34" charset="0"/>
              </a:rPr>
              <a:t>Govt. Degree College </a:t>
            </a:r>
            <a:r>
              <a:rPr lang="en-US" b="1" dirty="0" err="1" smtClean="0">
                <a:solidFill>
                  <a:srgbClr val="002060"/>
                </a:solidFill>
                <a:latin typeface="Arial Rounded MT Bold" pitchFamily="34" charset="0"/>
              </a:rPr>
              <a:t>Banjar</a:t>
            </a:r>
            <a:endParaRPr lang="en-US" b="1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 advTm="300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E:\7 Days Camp\Day 1 2 3\IMG20221224132852_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E:\7 Days Camp\Day 1 2 3\IMG202212241335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E:\7 Days Camp\Day 1 2 3\IMG202212241337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44958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4340" name="Picture 4" descr="E:\7 Days Camp\Day 1 2 3\IMG202212241432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0"/>
            <a:ext cx="46482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E:\7 Days Camp\Day 1 2 3\IMG202212241433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E:\7 Days Camp\Day 1 2 3\IMG202212241437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838200" y="381000"/>
            <a:ext cx="7620000" cy="914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  <a:latin typeface="Arial Rounded MT Bold" pitchFamily="34" charset="0"/>
              </a:rPr>
              <a:t>Day 2</a:t>
            </a:r>
            <a:r>
              <a:rPr lang="en-US" sz="36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nd</a:t>
            </a:r>
            <a:r>
              <a:rPr lang="en-US" sz="3600" b="1" dirty="0" smtClean="0">
                <a:solidFill>
                  <a:srgbClr val="C00000"/>
                </a:solidFill>
                <a:latin typeface="Arial Rounded MT Bold" pitchFamily="34" charset="0"/>
              </a:rPr>
              <a:t> : 25-12-2022 (Sunday) </a:t>
            </a:r>
            <a:endParaRPr lang="en-US" sz="3600" b="1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  <p:pic>
        <p:nvPicPr>
          <p:cNvPr id="16386" name="Picture 2" descr="E:\7 Days Camp\Day 1 2 3\IMG202212250534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5257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E:\7 Days Camp\Day 1 2 3\IMG202212250701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E:\7 Days Camp\Day 1 2 3\IMG202212250702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E:\7 Days Camp\Day 1 2 3\IMG202212250736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E:\7 Days Camp\Day 1 2 3\IMG202212250752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E:\7 Days Camp\Day 1 2 3\IMG2022122512153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E:\7 Days Camp\Day 1 2 3\IMG2022122512185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E:\7 Days Camp\Day 1 2 3\IMG202212251301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 descr="E:\7 Days Camp\Day 1 2 3\IMG2022122514014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196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4580" name="Picture 4" descr="E:\7 Days Camp\Day 1 2 3\IMG202212251450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0"/>
            <a:ext cx="48006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609600"/>
            <a:ext cx="8153400" cy="2286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Chief Guest: 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Dr.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Vikas</a:t>
            </a:r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 Kumar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Assistant Professor (Music-I)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Govt. Degree College </a:t>
            </a:r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Banjar</a:t>
            </a:r>
            <a:endParaRPr lang="en-US" sz="2800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7200" y="3810000"/>
            <a:ext cx="8229600" cy="2438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002060"/>
                </a:solidFill>
              </a:rPr>
              <a:t>Topic:</a:t>
            </a:r>
          </a:p>
          <a:p>
            <a:pPr algn="ctr"/>
            <a:r>
              <a:rPr lang="en-US" sz="5400" b="1" dirty="0" smtClean="0">
                <a:solidFill>
                  <a:srgbClr val="002060"/>
                </a:solidFill>
              </a:rPr>
              <a:t>“Music is Life-Life is Music”</a:t>
            </a:r>
            <a:endParaRPr lang="en-US" sz="5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3000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 descr="E:\7 Days Camp\Day 1 2 3\IMG202212251658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 descr="E:\7 Days Camp\Day 1 2 3\IMG202212251702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ounded Rectangle 4"/>
          <p:cNvSpPr/>
          <p:nvPr/>
        </p:nvSpPr>
        <p:spPr>
          <a:xfrm>
            <a:off x="381000" y="304800"/>
            <a:ext cx="4191000" cy="1143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Arial Rounded MT Bold" pitchFamily="34" charset="0"/>
              </a:rPr>
              <a:t>Chief Guest</a:t>
            </a:r>
          </a:p>
          <a:p>
            <a:pPr algn="ctr"/>
            <a:r>
              <a:rPr lang="en-US" sz="2000" b="1" dirty="0" smtClean="0">
                <a:solidFill>
                  <a:srgbClr val="002060"/>
                </a:solidFill>
                <a:latin typeface="Arial Rounded MT Bold" pitchFamily="34" charset="0"/>
              </a:rPr>
              <a:t>Dr. </a:t>
            </a:r>
            <a:r>
              <a:rPr lang="en-US" sz="2000" b="1" dirty="0" err="1" smtClean="0">
                <a:solidFill>
                  <a:srgbClr val="002060"/>
                </a:solidFill>
                <a:latin typeface="Arial Rounded MT Bold" pitchFamily="34" charset="0"/>
              </a:rPr>
              <a:t>Vikas</a:t>
            </a:r>
            <a:r>
              <a:rPr lang="en-US" sz="2000" b="1" dirty="0" smtClean="0">
                <a:solidFill>
                  <a:srgbClr val="002060"/>
                </a:solidFill>
                <a:latin typeface="Arial Rounded MT Bold" pitchFamily="34" charset="0"/>
              </a:rPr>
              <a:t> Kumar</a:t>
            </a:r>
          </a:p>
          <a:p>
            <a:pPr algn="ctr"/>
            <a:r>
              <a:rPr lang="en-US" sz="2000" b="1" dirty="0" smtClean="0">
                <a:solidFill>
                  <a:srgbClr val="002060"/>
                </a:solidFill>
                <a:latin typeface="Arial Rounded MT Bold" pitchFamily="34" charset="0"/>
              </a:rPr>
              <a:t>Assistant Professor Music (I)</a:t>
            </a:r>
            <a:endParaRPr lang="en-US" sz="2000" b="1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 advTm="300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 descr="E:\7 Days Camp\Day 1 2 3\IMG202212251703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 descr="E:\7 Days Camp\Day 1 2 3\IMG202212251833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E:\7 Days Camp\Day 1 2 3\IMG202212252138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838200" y="381000"/>
            <a:ext cx="7620000" cy="914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  <a:latin typeface="Arial Rounded MT Bold" pitchFamily="34" charset="0"/>
              </a:rPr>
              <a:t>Day 3</a:t>
            </a:r>
            <a:r>
              <a:rPr lang="en-US" sz="36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rd</a:t>
            </a:r>
            <a:r>
              <a:rPr lang="en-US" sz="3600" b="1" dirty="0" smtClean="0">
                <a:solidFill>
                  <a:srgbClr val="C00000"/>
                </a:solidFill>
                <a:latin typeface="Arial Rounded MT Bold" pitchFamily="34" charset="0"/>
              </a:rPr>
              <a:t> : 26-12-2022 (Monday) </a:t>
            </a:r>
            <a:endParaRPr lang="en-US" sz="3600" b="1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  <p:pic>
        <p:nvPicPr>
          <p:cNvPr id="30722" name="Picture 2" descr="E:\7 Days Camp\Day 1 2 3\IMG202212260514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76400"/>
            <a:ext cx="9144000" cy="5181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 descr="E:\7 Days Camp\Day 1 2 3\IMG202212260515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 descr="E:\7 Days Camp\Day 1 2 3\IMG202212260705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 descr="E:\7 Days Camp\Day 1 2 3\IMG202212260724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 descr="E:\7 Days Camp\Day 1 2 3\IMG202212260728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 descr="E:\7 Days Camp\Day 1 2 3\IMG202212260755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 descr="E:\7 Days Camp\Day 1 2 3\IMG202212261051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48768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6867" name="Picture 3" descr="E:\7 Days Camp\Day 1 2 3\IMG202212261051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0"/>
            <a:ext cx="42672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609600"/>
            <a:ext cx="8153400" cy="2286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Chief Guest: 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Mr. Dina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Nath</a:t>
            </a:r>
            <a:endParaRPr lang="en-US" sz="36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Mountaineering Supervisor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ABVIMAS </a:t>
            </a:r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Manali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 (H.P.)</a:t>
            </a:r>
            <a:endParaRPr lang="en-US" sz="2800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3810000"/>
            <a:ext cx="8534400" cy="2438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Topic:</a:t>
            </a:r>
          </a:p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“Natural </a:t>
            </a:r>
            <a:r>
              <a:rPr lang="en-US" sz="4400" b="1" dirty="0" err="1" smtClean="0">
                <a:solidFill>
                  <a:srgbClr val="002060"/>
                </a:solidFill>
              </a:rPr>
              <a:t>vs</a:t>
            </a:r>
            <a:r>
              <a:rPr lang="en-US" sz="4400" b="1" dirty="0" smtClean="0">
                <a:solidFill>
                  <a:srgbClr val="002060"/>
                </a:solidFill>
              </a:rPr>
              <a:t> Human Hazards and Survival”</a:t>
            </a:r>
            <a:endParaRPr lang="en-US"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3000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890" name="Picture 2" descr="E:\7 Days Camp\Day 1 2 3\IMG202212261058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4" name="Picture 2" descr="E:\7 Days Camp\Day 1 2 3\IMG202212261100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ounded Rectangle 4"/>
          <p:cNvSpPr/>
          <p:nvPr/>
        </p:nvSpPr>
        <p:spPr>
          <a:xfrm>
            <a:off x="3657600" y="228600"/>
            <a:ext cx="5486400" cy="1066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Arial Rounded MT Bold" pitchFamily="34" charset="0"/>
              </a:rPr>
              <a:t>Chief Guest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  <a:latin typeface="Arial Rounded MT Bold" pitchFamily="34" charset="0"/>
              </a:rPr>
              <a:t>Mr. Dina </a:t>
            </a:r>
            <a:r>
              <a:rPr lang="en-US" b="1" dirty="0" err="1" smtClean="0">
                <a:solidFill>
                  <a:srgbClr val="002060"/>
                </a:solidFill>
                <a:latin typeface="Arial Rounded MT Bold" pitchFamily="34" charset="0"/>
              </a:rPr>
              <a:t>Nath</a:t>
            </a:r>
            <a:endParaRPr lang="en-US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  <a:latin typeface="Arial Rounded MT Bold" pitchFamily="34" charset="0"/>
              </a:rPr>
              <a:t>Mountaineering Supervisor (ABVIMAS-</a:t>
            </a:r>
            <a:r>
              <a:rPr lang="en-US" b="1" dirty="0" err="1" smtClean="0">
                <a:solidFill>
                  <a:srgbClr val="002060"/>
                </a:solidFill>
                <a:latin typeface="Arial Rounded MT Bold" pitchFamily="34" charset="0"/>
              </a:rPr>
              <a:t>Manali</a:t>
            </a:r>
            <a:r>
              <a:rPr lang="en-US" b="1" dirty="0" smtClean="0">
                <a:solidFill>
                  <a:srgbClr val="002060"/>
                </a:solidFill>
                <a:latin typeface="Arial Rounded MT Bold" pitchFamily="34" charset="0"/>
              </a:rPr>
              <a:t>)</a:t>
            </a:r>
            <a:endParaRPr lang="en-US" b="1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 advTm="3000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9938" name="Picture 2" descr="E:\7 Days Camp\Day 1 2 3\IMG202212261139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3048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9939" name="Picture 3" descr="E:\7 Days Camp\Day 1 2 3\IMG202212261303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0"/>
            <a:ext cx="60198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62" name="Picture 2" descr="E:\7 Days Camp\Day 1 2 3\IMG202212261303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8862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0963" name="Picture 3" descr="E:\7 Days Camp\Day 1 2 3\IMG202212261303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500" y="0"/>
            <a:ext cx="51435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986" name="Picture 2" descr="E:\7 Days Camp\Day 1 2 3\IMG202212261336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838200" y="381000"/>
            <a:ext cx="7620000" cy="914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  <a:latin typeface="Arial Rounded MT Bold" pitchFamily="34" charset="0"/>
              </a:rPr>
              <a:t>Day 4</a:t>
            </a:r>
            <a:r>
              <a:rPr lang="en-US" sz="36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th</a:t>
            </a:r>
            <a:r>
              <a:rPr lang="en-US" sz="3600" b="1" dirty="0" smtClean="0">
                <a:solidFill>
                  <a:srgbClr val="C00000"/>
                </a:solidFill>
                <a:latin typeface="Arial Rounded MT Bold" pitchFamily="34" charset="0"/>
              </a:rPr>
              <a:t> : 27-12-2022 (Tuesday) </a:t>
            </a:r>
            <a:endParaRPr lang="en-US" sz="3600" b="1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  <p:pic>
        <p:nvPicPr>
          <p:cNvPr id="43010" name="Picture 2" descr="E:\7 Days Camp\Day 4\IMG202212270842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5257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4034" name="Picture 2" descr="E:\7 Days Camp\Day 4\IMG202212270902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609600"/>
            <a:ext cx="8153400" cy="2286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Chief Guest:  Session (1)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Mr.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Pitamber</a:t>
            </a:r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Agarwal</a:t>
            </a:r>
            <a:endParaRPr lang="en-US" sz="36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DGM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Reserve bank of India, RO </a:t>
            </a:r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Shimla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 (H.P.)</a:t>
            </a:r>
            <a:endParaRPr lang="en-US" sz="2800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3810000"/>
            <a:ext cx="8534400" cy="2438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Topic:</a:t>
            </a:r>
          </a:p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“Financial Behavior and Attitudes”</a:t>
            </a:r>
            <a:endParaRPr lang="en-US"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3000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609600"/>
            <a:ext cx="8153400" cy="2286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Guest of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Honour</a:t>
            </a:r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:  Session (1)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Mr.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Amrender</a:t>
            </a:r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 Gupta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AGM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Reserve bank of India, RO </a:t>
            </a:r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Shimla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 (H.P.)</a:t>
            </a:r>
            <a:endParaRPr lang="en-US" sz="2800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3810000"/>
            <a:ext cx="8534400" cy="2438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Topic:</a:t>
            </a:r>
          </a:p>
          <a:p>
            <a:pPr algn="ctr"/>
            <a:r>
              <a:rPr lang="en-US" sz="4000" b="1" dirty="0" smtClean="0">
                <a:solidFill>
                  <a:srgbClr val="002060"/>
                </a:solidFill>
              </a:rPr>
              <a:t>“DIGITAL BANKING, CYBER FRAUDS and other topics”</a:t>
            </a:r>
            <a:endParaRPr lang="en-US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3000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5058" name="Picture 2" descr="E:\7 Days Camp\Day 4\IMG202212271135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3200399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5059" name="Picture 3" descr="E:\7 Days Camp\Day 4\IMG202212271140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0"/>
            <a:ext cx="59436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6082" name="Picture 2" descr="E:\7 Days Camp\Day 4\IMG202212271144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7106" name="Picture 2" descr="E:\7 Days Camp\Day 4\IMG202212271149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ounded Rectangle 4"/>
          <p:cNvSpPr/>
          <p:nvPr/>
        </p:nvSpPr>
        <p:spPr>
          <a:xfrm>
            <a:off x="2895600" y="304800"/>
            <a:ext cx="5105400" cy="1371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Arial Rounded MT Bold" pitchFamily="34" charset="0"/>
              </a:rPr>
              <a:t>Chief Guest</a:t>
            </a:r>
          </a:p>
          <a:p>
            <a:pPr algn="ctr"/>
            <a:r>
              <a:rPr lang="en-US" sz="2000" b="1" dirty="0" smtClean="0">
                <a:solidFill>
                  <a:srgbClr val="002060"/>
                </a:solidFill>
                <a:latin typeface="Arial Rounded MT Bold" pitchFamily="34" charset="0"/>
              </a:rPr>
              <a:t>Mr. </a:t>
            </a:r>
            <a:r>
              <a:rPr lang="en-US" sz="2000" b="1" dirty="0" err="1" smtClean="0">
                <a:solidFill>
                  <a:srgbClr val="002060"/>
                </a:solidFill>
                <a:latin typeface="Arial Rounded MT Bold" pitchFamily="34" charset="0"/>
              </a:rPr>
              <a:t>Parmanand</a:t>
            </a:r>
            <a:endParaRPr lang="en-US" sz="20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/>
            <a:r>
              <a:rPr lang="en-US" sz="2000" b="1" dirty="0" smtClean="0">
                <a:solidFill>
                  <a:srgbClr val="002060"/>
                </a:solidFill>
                <a:latin typeface="Arial Rounded MT Bold" pitchFamily="34" charset="0"/>
              </a:rPr>
              <a:t>Range Forest Officer, </a:t>
            </a:r>
            <a:r>
              <a:rPr lang="en-US" sz="2000" b="1" dirty="0" err="1" smtClean="0">
                <a:solidFill>
                  <a:srgbClr val="002060"/>
                </a:solidFill>
                <a:latin typeface="Arial Rounded MT Bold" pitchFamily="34" charset="0"/>
              </a:rPr>
              <a:t>Tirthan</a:t>
            </a:r>
            <a:r>
              <a:rPr lang="en-US" sz="2000" b="1" dirty="0" smtClean="0">
                <a:solidFill>
                  <a:srgbClr val="002060"/>
                </a:solidFill>
                <a:latin typeface="Arial Rounded MT Bold" pitchFamily="34" charset="0"/>
              </a:rPr>
              <a:t> GHNP</a:t>
            </a:r>
            <a:endParaRPr lang="en-US" sz="2000" b="1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 advTm="3000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609600"/>
            <a:ext cx="8153400" cy="2286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Chief Guest:  Session (2)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Mr. Parma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Nand</a:t>
            </a:r>
            <a:endParaRPr lang="en-US" sz="36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Range Forest Officer</a:t>
            </a:r>
          </a:p>
          <a:p>
            <a:pPr algn="ctr"/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Tirthan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 GMNP </a:t>
            </a:r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Shairopa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, </a:t>
            </a:r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Banjar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 (H.P.)</a:t>
            </a:r>
            <a:endParaRPr lang="en-US" sz="2800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3810000"/>
            <a:ext cx="8534400" cy="2438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Topic:</a:t>
            </a:r>
          </a:p>
          <a:p>
            <a:pPr algn="ctr"/>
            <a:r>
              <a:rPr lang="en-US" sz="6000" b="1" dirty="0" smtClean="0">
                <a:solidFill>
                  <a:srgbClr val="002060"/>
                </a:solidFill>
              </a:rPr>
              <a:t>“Core Zone of GMNP”</a:t>
            </a:r>
            <a:endParaRPr lang="en-US" sz="6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3000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609600"/>
            <a:ext cx="8153400" cy="2286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Guest of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Honour</a:t>
            </a:r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:  Session (2)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Mr.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Govind</a:t>
            </a:r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 Singh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Eco-Tourism Facilitator</a:t>
            </a:r>
          </a:p>
          <a:p>
            <a:pPr algn="ctr"/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Tirthan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 GMNP </a:t>
            </a:r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Shairopa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, </a:t>
            </a:r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Banjar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 (H.P.)</a:t>
            </a:r>
            <a:endParaRPr lang="en-US" sz="2800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3810000"/>
            <a:ext cx="8534400" cy="2438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Topic:</a:t>
            </a:r>
          </a:p>
          <a:p>
            <a:pPr algn="ctr"/>
            <a:r>
              <a:rPr lang="en-US" sz="4000" b="1" dirty="0" smtClean="0">
                <a:solidFill>
                  <a:srgbClr val="002060"/>
                </a:solidFill>
              </a:rPr>
              <a:t>“GHNP: A World Heritage Sight”</a:t>
            </a:r>
            <a:endParaRPr lang="en-US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3000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609600"/>
            <a:ext cx="8153400" cy="2286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Guest of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Honour</a:t>
            </a:r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:  Session (2)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Mr. OM PRAKASH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Senior Forest Guard</a:t>
            </a:r>
          </a:p>
          <a:p>
            <a:pPr algn="ctr"/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Tirthan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 GMNP </a:t>
            </a:r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Shairopa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, </a:t>
            </a:r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Banjar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 (H.P.)</a:t>
            </a:r>
            <a:endParaRPr lang="en-US" sz="2800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3810000"/>
            <a:ext cx="8534400" cy="2438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Topic:</a:t>
            </a:r>
          </a:p>
          <a:p>
            <a:pPr algn="ctr"/>
            <a:r>
              <a:rPr lang="en-US" sz="4800" b="1" dirty="0" smtClean="0">
                <a:solidFill>
                  <a:srgbClr val="002060"/>
                </a:solidFill>
              </a:rPr>
              <a:t>“Wildlife of GHNP and Birding”</a:t>
            </a:r>
            <a:endParaRPr lang="en-US" sz="4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3000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609600"/>
            <a:ext cx="8153400" cy="2286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Guest of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Honour</a:t>
            </a:r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:  Session (2)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Mr.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Puvinder</a:t>
            </a:r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Thakur</a:t>
            </a:r>
            <a:endParaRPr lang="en-US" sz="36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Senior Forest Guard</a:t>
            </a:r>
          </a:p>
          <a:p>
            <a:pPr algn="ctr"/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Tirthan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 GMNP </a:t>
            </a:r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Shairopa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, </a:t>
            </a:r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Banjar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 (H.P.)</a:t>
            </a:r>
            <a:endParaRPr lang="en-US" sz="2800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3810000"/>
            <a:ext cx="8534400" cy="2438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</a:rPr>
              <a:t>Topic:</a:t>
            </a:r>
          </a:p>
          <a:p>
            <a:pPr algn="ctr"/>
            <a:r>
              <a:rPr lang="en-US" sz="7200" b="1" dirty="0" smtClean="0">
                <a:solidFill>
                  <a:srgbClr val="002060"/>
                </a:solidFill>
              </a:rPr>
              <a:t>“Forest Fire”</a:t>
            </a:r>
            <a:endParaRPr lang="en-US" sz="7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3000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609600"/>
            <a:ext cx="8153400" cy="2286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Guest of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Honour</a:t>
            </a:r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:  Session (2)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Mr.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Neeraj</a:t>
            </a:r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Thakur</a:t>
            </a:r>
            <a:endParaRPr lang="en-US" sz="36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Eco-Tourism Facilitator</a:t>
            </a:r>
          </a:p>
          <a:p>
            <a:pPr algn="ctr"/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Tirthan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 GMNP </a:t>
            </a:r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Shairopa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, </a:t>
            </a:r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Banjar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 (H.P.)</a:t>
            </a:r>
            <a:endParaRPr lang="en-US" sz="2800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3810000"/>
            <a:ext cx="8534400" cy="2438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Topic:</a:t>
            </a:r>
          </a:p>
          <a:p>
            <a:pPr algn="ctr"/>
            <a:r>
              <a:rPr lang="en-US" sz="4000" b="1" dirty="0" smtClean="0">
                <a:solidFill>
                  <a:srgbClr val="002060"/>
                </a:solidFill>
              </a:rPr>
              <a:t>“Eco-Tourism: A Need of Hour”</a:t>
            </a:r>
            <a:endParaRPr lang="en-US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3000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8130" name="Picture 2" descr="E:\7 Days Camp\Day 4\IMG2022122711495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33528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8131" name="Picture 3" descr="E:\7 Days Camp\Day 4\IMG202212271150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0"/>
            <a:ext cx="27432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8132" name="Picture 4" descr="E:\7 Days Camp\Day 4\IMG202212271150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0"/>
            <a:ext cx="3048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9155" name="Picture 3" descr="E:\7 Days Camp\Day 4\IMG202212271209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0178" name="Picture 2" descr="E:\7 Days Camp\Day 4\IMG202212271255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02" name="Picture 2" descr="E:\7 Days Camp\Day 4\IMG202212271324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2226" name="Picture 2" descr="E:\7 Days Camp\Day 4\IMG202212271344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ounded Rectangle 4"/>
          <p:cNvSpPr/>
          <p:nvPr/>
        </p:nvSpPr>
        <p:spPr>
          <a:xfrm>
            <a:off x="3962400" y="457200"/>
            <a:ext cx="4495800" cy="1371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C00000"/>
                </a:solidFill>
                <a:latin typeface="Arial Rounded MT Bold" pitchFamily="34" charset="0"/>
              </a:rPr>
              <a:t>Chief Guest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  <a:latin typeface="Arial Rounded MT Bold" pitchFamily="34" charset="0"/>
              </a:rPr>
              <a:t>Mr. </a:t>
            </a:r>
            <a:r>
              <a:rPr lang="en-US" sz="2400" dirty="0" err="1" smtClean="0">
                <a:solidFill>
                  <a:srgbClr val="002060"/>
                </a:solidFill>
                <a:latin typeface="Arial Rounded MT Bold" pitchFamily="34" charset="0"/>
              </a:rPr>
              <a:t>Pitamber</a:t>
            </a:r>
            <a:r>
              <a:rPr lang="en-US" sz="2400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Arial Rounded MT Bold" pitchFamily="34" charset="0"/>
              </a:rPr>
              <a:t>Agarwal</a:t>
            </a:r>
            <a:endParaRPr lang="en-US" sz="2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/>
            <a:r>
              <a:rPr lang="en-US" sz="2400" dirty="0" smtClean="0">
                <a:solidFill>
                  <a:srgbClr val="002060"/>
                </a:solidFill>
                <a:latin typeface="Arial Rounded MT Bold" pitchFamily="34" charset="0"/>
              </a:rPr>
              <a:t>DGM RBI </a:t>
            </a:r>
            <a:r>
              <a:rPr lang="en-US" sz="2400" dirty="0" err="1" smtClean="0">
                <a:solidFill>
                  <a:srgbClr val="002060"/>
                </a:solidFill>
                <a:latin typeface="Arial Rounded MT Bold" pitchFamily="34" charset="0"/>
              </a:rPr>
              <a:t>Shimla</a:t>
            </a:r>
            <a:endParaRPr lang="en-US" sz="2400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 advTm="3000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3250" name="Picture 2" descr="E:\7 Days Camp\Day 4\IMG202212271355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4274" name="Picture 2" descr="E:\7 Days Camp\Day 4\IMG202212271355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5298" name="Picture 2" descr="E:\7 Days Camp\Day 4\IMG202212271355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6322" name="Picture 2" descr="E:\7 Days Camp\Day 4\IMG202212271357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7346" name="Picture 2" descr="E:\7 Days Camp\Day 4\IMG202212271448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8370" name="Picture 2" descr="E:\7 Days Camp\Day 4\IMG202212271450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9394" name="Picture 2" descr="E:\7 Days Camp\Day 4\IMG202212271450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0418" name="Picture 2" descr="E:\7 Days Camp\Day 4\IMG202212271452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093509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0419" name="Picture 3" descr="E:\7 Days Camp\Day 4\IMG202212271552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0"/>
            <a:ext cx="32004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0420" name="Picture 4" descr="E:\7 Days Camp\Day 4\IMG202212271603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0"/>
            <a:ext cx="2667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42" name="Picture 2" descr="E:\7 Days Camp\Day 4\IMG202212271621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2466" name="Picture 2" descr="E:\7 Days Camp\Day 4\IMG202212271635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3490" name="Picture 2" descr="E:\7 Days Camp\Day 4\IMG202212271639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196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3491" name="Picture 3" descr="E:\7 Days Camp\Day 4\IMG202212271639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0"/>
            <a:ext cx="46482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609600"/>
            <a:ext cx="8153400" cy="2286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Chief Guest:  Session (3)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Mr.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Anuj</a:t>
            </a:r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Behal</a:t>
            </a:r>
            <a:endParaRPr lang="en-US" sz="36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Civil Judge (First Class)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Judicial Division, </a:t>
            </a:r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Banjar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 (H.P.)</a:t>
            </a:r>
            <a:endParaRPr lang="en-US" sz="2800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3810000"/>
            <a:ext cx="8534400" cy="2438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Topic:</a:t>
            </a:r>
          </a:p>
          <a:p>
            <a:pPr algn="ctr"/>
            <a:r>
              <a:rPr lang="en-US" sz="5400" b="1" dirty="0" smtClean="0">
                <a:solidFill>
                  <a:srgbClr val="002060"/>
                </a:solidFill>
              </a:rPr>
              <a:t>“Know your Capacity and Try Your Best”</a:t>
            </a:r>
            <a:endParaRPr lang="en-US" sz="5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3000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4514" name="Picture 2" descr="E:\7 Days Camp\Day 4\IMG20221227164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5538" name="Picture 2" descr="E:\7 Days Camp\Day 4\IMG2022122717005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ounded Rectangle 4"/>
          <p:cNvSpPr/>
          <p:nvPr/>
        </p:nvSpPr>
        <p:spPr>
          <a:xfrm>
            <a:off x="2590800" y="152400"/>
            <a:ext cx="2362200" cy="1143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Arial Rounded MT Bold" pitchFamily="34" charset="0"/>
              </a:rPr>
              <a:t>Chief Guest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  <a:latin typeface="Arial Rounded MT Bold" pitchFamily="34" charset="0"/>
              </a:rPr>
              <a:t>Mr. </a:t>
            </a:r>
            <a:r>
              <a:rPr lang="en-US" dirty="0" err="1" smtClean="0">
                <a:solidFill>
                  <a:srgbClr val="002060"/>
                </a:solidFill>
                <a:latin typeface="Arial Rounded MT Bold" pitchFamily="34" charset="0"/>
              </a:rPr>
              <a:t>Anuj</a:t>
            </a:r>
            <a:r>
              <a:rPr lang="en-US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 Rounded MT Bold" pitchFamily="34" charset="0"/>
              </a:rPr>
              <a:t>Behal</a:t>
            </a:r>
            <a:endParaRPr lang="en-US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/>
            <a:r>
              <a:rPr lang="en-US" dirty="0" smtClean="0">
                <a:solidFill>
                  <a:srgbClr val="002060"/>
                </a:solidFill>
                <a:latin typeface="Arial Rounded MT Bold" pitchFamily="34" charset="0"/>
              </a:rPr>
              <a:t>Civil Judge </a:t>
            </a:r>
            <a:r>
              <a:rPr lang="en-US" dirty="0" err="1" smtClean="0">
                <a:solidFill>
                  <a:srgbClr val="002060"/>
                </a:solidFill>
                <a:latin typeface="Arial Rounded MT Bold" pitchFamily="34" charset="0"/>
              </a:rPr>
              <a:t>Banjar</a:t>
            </a:r>
            <a:endParaRPr lang="en-US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 advTm="3000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E:\7 Days Camp\Day 4\IMG202212271701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E:\7 Days Camp\Day 5\IMG2022122814385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533400" y="381000"/>
            <a:ext cx="8077200" cy="914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  <a:latin typeface="Arial Rounded MT Bold" pitchFamily="34" charset="0"/>
              </a:rPr>
              <a:t>Day 5</a:t>
            </a:r>
            <a:r>
              <a:rPr lang="en-US" sz="36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th</a:t>
            </a:r>
            <a:r>
              <a:rPr lang="en-US" sz="3600" b="1" dirty="0" smtClean="0">
                <a:solidFill>
                  <a:srgbClr val="C00000"/>
                </a:solidFill>
                <a:latin typeface="Arial Rounded MT Bold" pitchFamily="34" charset="0"/>
              </a:rPr>
              <a:t> : 28-12-2022 (Wednesday) </a:t>
            </a:r>
            <a:endParaRPr lang="en-US" sz="3600" b="1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  <p:pic>
        <p:nvPicPr>
          <p:cNvPr id="3074" name="Picture 2" descr="E:\7 Days Camp\Day 6\IMG202212281107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52600"/>
            <a:ext cx="9144000" cy="5105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609600"/>
            <a:ext cx="8153400" cy="2286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Chief Guest:  Session (1)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Prof.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Varyam</a:t>
            </a:r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 Singh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Dean Language Studies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JNU NEW DELHI (</a:t>
            </a:r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Retd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.)</a:t>
            </a:r>
            <a:endParaRPr lang="en-US" sz="2800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3810000"/>
            <a:ext cx="8534400" cy="2438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Topic:</a:t>
            </a:r>
          </a:p>
          <a:p>
            <a:pPr algn="ctr"/>
            <a:r>
              <a:rPr lang="en-US" sz="5400" b="1" dirty="0" smtClean="0">
                <a:solidFill>
                  <a:srgbClr val="002060"/>
                </a:solidFill>
              </a:rPr>
              <a:t>“Personal Identity and Cultural Heritage”</a:t>
            </a:r>
            <a:endParaRPr lang="en-US" sz="5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3000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609600"/>
            <a:ext cx="8153400" cy="2286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Guest of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Honour</a:t>
            </a:r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:  Session (1)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Ms. Tara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Negi</a:t>
            </a:r>
            <a:endParaRPr lang="en-US" sz="36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Story Writer &amp; HP Academy Awardees</a:t>
            </a:r>
          </a:p>
          <a:p>
            <a:pPr algn="ctr"/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Banjar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 (H.P.)</a:t>
            </a:r>
            <a:endParaRPr lang="en-US" sz="2800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3810000"/>
            <a:ext cx="8534400" cy="2438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Topic:</a:t>
            </a:r>
          </a:p>
          <a:p>
            <a:pPr algn="ctr"/>
            <a:r>
              <a:rPr lang="en-US" sz="5400" b="1" dirty="0" smtClean="0">
                <a:solidFill>
                  <a:srgbClr val="002060"/>
                </a:solidFill>
              </a:rPr>
              <a:t>“Story Writing Skills”</a:t>
            </a:r>
            <a:endParaRPr lang="en-US" sz="5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3000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E:\7 Days Camp\Day 6\IMG202212281108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E:\7 Days Camp\Day 6\IMG202212281108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ounded Rectangle 4"/>
          <p:cNvSpPr/>
          <p:nvPr/>
        </p:nvSpPr>
        <p:spPr>
          <a:xfrm>
            <a:off x="228600" y="5334000"/>
            <a:ext cx="4495800" cy="1219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C00000"/>
                </a:solidFill>
                <a:latin typeface="Arial Rounded MT Bold" pitchFamily="34" charset="0"/>
              </a:rPr>
              <a:t>Chief Guest</a:t>
            </a:r>
          </a:p>
          <a:p>
            <a:pPr algn="ctr"/>
            <a:r>
              <a:rPr lang="en-US" sz="2000" dirty="0" smtClean="0">
                <a:solidFill>
                  <a:srgbClr val="002060"/>
                </a:solidFill>
                <a:latin typeface="Arial Rounded MT Bold" pitchFamily="34" charset="0"/>
              </a:rPr>
              <a:t>Prof. </a:t>
            </a:r>
            <a:r>
              <a:rPr lang="en-US" sz="2000" dirty="0" err="1" smtClean="0">
                <a:solidFill>
                  <a:srgbClr val="002060"/>
                </a:solidFill>
                <a:latin typeface="Arial Rounded MT Bold" pitchFamily="34" charset="0"/>
              </a:rPr>
              <a:t>Varyam</a:t>
            </a:r>
            <a:r>
              <a:rPr lang="en-US" sz="2000" dirty="0" smtClean="0">
                <a:solidFill>
                  <a:srgbClr val="002060"/>
                </a:solidFill>
                <a:latin typeface="Arial Rounded MT Bold" pitchFamily="34" charset="0"/>
              </a:rPr>
              <a:t> Singh</a:t>
            </a:r>
          </a:p>
          <a:p>
            <a:pPr algn="ctr"/>
            <a:r>
              <a:rPr lang="en-US" sz="2000" dirty="0" smtClean="0">
                <a:solidFill>
                  <a:srgbClr val="002060"/>
                </a:solidFill>
                <a:latin typeface="Arial Rounded MT Bold" pitchFamily="34" charset="0"/>
              </a:rPr>
              <a:t>Dean Languages JNU Delhi (</a:t>
            </a:r>
            <a:r>
              <a:rPr lang="en-US" sz="2000" dirty="0" err="1" smtClean="0">
                <a:solidFill>
                  <a:srgbClr val="002060"/>
                </a:solidFill>
                <a:latin typeface="Arial Rounded MT Bold" pitchFamily="34" charset="0"/>
              </a:rPr>
              <a:t>Rtd</a:t>
            </a:r>
            <a:r>
              <a:rPr lang="en-US" sz="2000" dirty="0" smtClean="0">
                <a:solidFill>
                  <a:srgbClr val="002060"/>
                </a:solidFill>
                <a:latin typeface="Arial Rounded MT Bold" pitchFamily="34" charset="0"/>
              </a:rPr>
              <a:t>.)</a:t>
            </a:r>
            <a:endParaRPr lang="en-US" sz="2000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 advTm="3000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E:\7 Days Camp\Day 6\IMG202212281115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E:\7 Days Camp\wa pics\IMG-20221228-WA006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4958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43" name="Picture 3" descr="E:\7 Days Camp\wa pics\IMG-20221228-WA006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0"/>
            <a:ext cx="44958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E:\7 Days Camp\Day 6\IMG202212281121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E:\7 Days Camp\Day 6\IMG202212281123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E:\7 Days Camp\Day 6\IMG202212281123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E:\7 Days Camp\Day 5\IMG202212281124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958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267" name="Picture 3" descr="E:\7 Days Camp\Day 5\IMG20221228112449_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E:\7 Days Camp\Day 5\IMG202212281316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429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291" name="Picture 3" descr="E:\7 Days Camp\Day 5\IMG202212281316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0"/>
            <a:ext cx="27432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292" name="Picture 4" descr="E:\7 Days Camp\Day 5\IMG202212281317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0"/>
            <a:ext cx="28194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E:\7 Days Camp\wa pics\IMG-20221228-WA003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609600"/>
            <a:ext cx="8153400" cy="2286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Chief Guest:  Session (2)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Dr.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Duni</a:t>
            </a:r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Chand</a:t>
            </a:r>
            <a:endParaRPr lang="en-US" sz="36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/>
            <a:r>
              <a:rPr lang="en-US" sz="2000" dirty="0" smtClean="0">
                <a:solidFill>
                  <a:srgbClr val="C00000"/>
                </a:solidFill>
                <a:latin typeface="Copperplate Gothic Bold" pitchFamily="34" charset="0"/>
              </a:rPr>
              <a:t>Assistant Professor Political Science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Govt. Degree College </a:t>
            </a:r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Banjar</a:t>
            </a:r>
            <a:endParaRPr lang="en-US" sz="2800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3810000"/>
            <a:ext cx="8534400" cy="2438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Topic:</a:t>
            </a:r>
          </a:p>
          <a:p>
            <a:pPr algn="ctr"/>
            <a:r>
              <a:rPr lang="en-US" sz="6600" b="1" dirty="0" err="1" smtClean="0">
                <a:solidFill>
                  <a:srgbClr val="002060"/>
                </a:solidFill>
                <a:latin typeface="Kundli"/>
              </a:rPr>
              <a:t>ßekufld</a:t>
            </a:r>
            <a:r>
              <a:rPr lang="en-US" sz="6600" b="1" dirty="0" smtClean="0">
                <a:solidFill>
                  <a:srgbClr val="002060"/>
                </a:solidFill>
                <a:latin typeface="Kundli"/>
              </a:rPr>
              <a:t> </a:t>
            </a:r>
            <a:r>
              <a:rPr lang="en-US" sz="6600" b="1" dirty="0" err="1" smtClean="0">
                <a:solidFill>
                  <a:srgbClr val="002060"/>
                </a:solidFill>
                <a:latin typeface="Kundli"/>
              </a:rPr>
              <a:t>ruko</a:t>
            </a:r>
            <a:r>
              <a:rPr lang="en-US" sz="6600" b="1" dirty="0" smtClean="0">
                <a:solidFill>
                  <a:srgbClr val="002060"/>
                </a:solidFill>
                <a:latin typeface="Kundli"/>
              </a:rPr>
              <a:t> </a:t>
            </a:r>
            <a:r>
              <a:rPr lang="en-US" sz="6600" b="1" dirty="0" err="1" smtClean="0">
                <a:solidFill>
                  <a:srgbClr val="002060"/>
                </a:solidFill>
                <a:latin typeface="Kundli"/>
              </a:rPr>
              <a:t>Ñj</a:t>
            </a:r>
            <a:r>
              <a:rPr lang="en-US" sz="6600" b="1" dirty="0" smtClean="0">
                <a:solidFill>
                  <a:srgbClr val="002060"/>
                </a:solidFill>
                <a:latin typeface="Kundli"/>
              </a:rPr>
              <a:t> </a:t>
            </a:r>
            <a:r>
              <a:rPr lang="en-US" sz="6600" b="1" dirty="0" err="1" smtClean="0">
                <a:solidFill>
                  <a:srgbClr val="002060"/>
                </a:solidFill>
                <a:latin typeface="Kundli"/>
              </a:rPr>
              <a:t>lekÌkuÞ</a:t>
            </a:r>
            <a:endParaRPr lang="en-US" sz="6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3000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E:\7 Days Camp\wa pics\IMG-20221228-WA004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ounded Rectangle 4"/>
          <p:cNvSpPr/>
          <p:nvPr/>
        </p:nvSpPr>
        <p:spPr>
          <a:xfrm>
            <a:off x="457200" y="5867400"/>
            <a:ext cx="4419600" cy="990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Arial Rounded MT Bold" pitchFamily="34" charset="0"/>
              </a:rPr>
              <a:t>Chief Guest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  <a:latin typeface="Arial Rounded MT Bold" pitchFamily="34" charset="0"/>
              </a:rPr>
              <a:t>Dr. </a:t>
            </a:r>
            <a:r>
              <a:rPr lang="en-US" dirty="0" err="1" smtClean="0">
                <a:solidFill>
                  <a:srgbClr val="002060"/>
                </a:solidFill>
                <a:latin typeface="Arial Rounded MT Bold" pitchFamily="34" charset="0"/>
              </a:rPr>
              <a:t>Duni</a:t>
            </a:r>
            <a:r>
              <a:rPr lang="en-US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 Rounded MT Bold" pitchFamily="34" charset="0"/>
              </a:rPr>
              <a:t>Chand</a:t>
            </a:r>
            <a:r>
              <a:rPr lang="en-US" dirty="0" smtClean="0">
                <a:solidFill>
                  <a:srgbClr val="002060"/>
                </a:solidFill>
                <a:latin typeface="Arial Rounded MT Bold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 Rounded MT Bold" pitchFamily="34" charset="0"/>
              </a:rPr>
              <a:t>Rana</a:t>
            </a:r>
            <a:endParaRPr lang="en-US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/>
            <a:r>
              <a:rPr lang="en-US" dirty="0" smtClean="0">
                <a:solidFill>
                  <a:srgbClr val="002060"/>
                </a:solidFill>
                <a:latin typeface="Arial Rounded MT Bold" pitchFamily="34" charset="0"/>
              </a:rPr>
              <a:t>Assistant Professor Political Science</a:t>
            </a:r>
            <a:endParaRPr lang="en-US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 advTm="3000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E:\7 Days Camp\wa pics\IMG-20221228-WA005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838200" y="381000"/>
            <a:ext cx="7620000" cy="914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  <a:latin typeface="Arial Rounded MT Bold" pitchFamily="34" charset="0"/>
              </a:rPr>
              <a:t>Day 6</a:t>
            </a:r>
            <a:r>
              <a:rPr lang="en-US" sz="36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th</a:t>
            </a:r>
            <a:r>
              <a:rPr lang="en-US" sz="3600" b="1" dirty="0" smtClean="0">
                <a:solidFill>
                  <a:srgbClr val="C00000"/>
                </a:solidFill>
                <a:latin typeface="Arial Rounded MT Bold" pitchFamily="34" charset="0"/>
              </a:rPr>
              <a:t> : 29-12-2022 (Thursday) </a:t>
            </a:r>
            <a:endParaRPr lang="en-US" sz="3600" b="1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  <p:pic>
        <p:nvPicPr>
          <p:cNvPr id="7" name="Picture 2" descr="E:\7 Days Camp\Day 6\IMG202212290953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9144000" cy="5334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E:\7 Days Camp\Day 6\IMG202212290958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006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8435" name="Picture 3" descr="E:\7 Days Camp\Day 6\IMG202212291016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0"/>
            <a:ext cx="43434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E:\7 Days Camp\Day 6\IMG2022122910004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E:\7 Days Camp\Day 6\IMG202212291036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E:\7 Days Camp\Day 6\IMG202212291039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E:\7 Days Camp\Day 6\IMG202212291042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E:\7 Days Camp\Day 6\IMG202212291045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 descr="E:\7 Days Camp\Day 6\IMG202212291108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 descr="E:\7 Days Camp\Day 6\IMG202212291122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 descr="E:\7 Days Camp\Day 6\IMG2022122911514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609600"/>
            <a:ext cx="8153400" cy="2286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Chief Guest:  Session (1)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Mr. Praveen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Thakur</a:t>
            </a:r>
            <a:endParaRPr lang="en-US" sz="36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DFO</a:t>
            </a:r>
          </a:p>
          <a:p>
            <a:pPr algn="ctr"/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Siraj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 Forest Division, </a:t>
            </a:r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Banjar</a:t>
            </a:r>
            <a:endParaRPr lang="en-US" sz="2800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3810000"/>
            <a:ext cx="8534400" cy="2438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Topic:</a:t>
            </a:r>
          </a:p>
          <a:p>
            <a:pPr algn="ctr"/>
            <a:r>
              <a:rPr lang="en-US" sz="5400" b="1" dirty="0" smtClean="0">
                <a:solidFill>
                  <a:srgbClr val="002060"/>
                </a:solidFill>
              </a:rPr>
              <a:t>“Child Psychology and Career”</a:t>
            </a:r>
            <a:endParaRPr lang="en-US" sz="5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3000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609600"/>
            <a:ext cx="8153400" cy="2286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Guest of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Honour</a:t>
            </a:r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:  Session (1)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Mr.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Duni</a:t>
            </a:r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Chand</a:t>
            </a:r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Aarya</a:t>
            </a:r>
            <a:endParaRPr lang="en-US" sz="36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Senior Fishery Officer</a:t>
            </a:r>
          </a:p>
          <a:p>
            <a:pPr algn="ctr"/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Hamni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, </a:t>
            </a:r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Banjar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 (H.P.)</a:t>
            </a:r>
            <a:endParaRPr lang="en-US" sz="2800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3810000"/>
            <a:ext cx="8534400" cy="2438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Topic:</a:t>
            </a:r>
          </a:p>
          <a:p>
            <a:pPr algn="ctr"/>
            <a:r>
              <a:rPr lang="en-US" sz="5400" b="1" dirty="0" smtClean="0">
                <a:solidFill>
                  <a:srgbClr val="002060"/>
                </a:solidFill>
              </a:rPr>
              <a:t>“Service is Dharma”</a:t>
            </a:r>
            <a:endParaRPr lang="en-US" sz="5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3000"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609600"/>
            <a:ext cx="8153400" cy="2286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Guest of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Honour</a:t>
            </a:r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:  Session (1)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Mr. Raj Kumar Sharma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Senior Manager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PNB Branch, </a:t>
            </a:r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Banjar</a:t>
            </a:r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 (H.P.)</a:t>
            </a:r>
            <a:endParaRPr lang="en-US" sz="2800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3810000"/>
            <a:ext cx="8534400" cy="2438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Topic:</a:t>
            </a:r>
          </a:p>
          <a:p>
            <a:pPr algn="ctr"/>
            <a:r>
              <a:rPr lang="en-US" sz="8800" b="1" dirty="0" err="1" smtClean="0">
                <a:solidFill>
                  <a:srgbClr val="002060"/>
                </a:solidFill>
                <a:latin typeface="Kundli"/>
              </a:rPr>
              <a:t>ßij¨idkjÞ</a:t>
            </a:r>
            <a:endParaRPr lang="en-US" sz="8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3000"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 descr="E:\7 Days Camp\Day 6\IMG202212291152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4648199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7651" name="Picture 3" descr="E:\7 Days Camp\Day 6\IMG202212291153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0"/>
            <a:ext cx="44196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 descr="E:\7 Days Camp\Day 6\IMG202212291157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 descr="E:\7 Days Camp\New folder\IMG202212291209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 descr="E:\7 Days Camp\New folder\IMG202212291209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1747" name="Picture 3" descr="E:\7 Days Camp\New folder\IMG202212291210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 descr="E:\7 Days Camp\New folder\IMG202212291212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 descr="E:\7 Days Camp\New folder\IMG202212291213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 descr="E:\7 Days Camp\New folder\IMG202212291213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 descr="E:\7 Days Camp\New folder\IMG202212291214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 descr="E:\7 Days Camp\New folder\IMG202212291237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ounded Rectangle 4"/>
          <p:cNvSpPr/>
          <p:nvPr/>
        </p:nvSpPr>
        <p:spPr>
          <a:xfrm>
            <a:off x="2438400" y="5410200"/>
            <a:ext cx="4648200" cy="1447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C00000"/>
                </a:solidFill>
                <a:latin typeface="Arial Rounded MT Bold" pitchFamily="34" charset="0"/>
              </a:rPr>
              <a:t>Chief Guest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  <a:latin typeface="Arial Rounded MT Bold" pitchFamily="34" charset="0"/>
              </a:rPr>
              <a:t>Mr. Praveen </a:t>
            </a:r>
            <a:r>
              <a:rPr lang="en-US" sz="2400" dirty="0" err="1" smtClean="0">
                <a:solidFill>
                  <a:srgbClr val="002060"/>
                </a:solidFill>
                <a:latin typeface="Arial Rounded MT Bold" pitchFamily="34" charset="0"/>
              </a:rPr>
              <a:t>Thakur</a:t>
            </a:r>
            <a:endParaRPr lang="en-US" sz="2400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algn="ctr"/>
            <a:r>
              <a:rPr lang="en-US" sz="2400" dirty="0" smtClean="0">
                <a:solidFill>
                  <a:srgbClr val="002060"/>
                </a:solidFill>
                <a:latin typeface="Arial Rounded MT Bold" pitchFamily="34" charset="0"/>
              </a:rPr>
              <a:t>DFO </a:t>
            </a:r>
            <a:r>
              <a:rPr lang="en-US" sz="2400" dirty="0" err="1" smtClean="0">
                <a:solidFill>
                  <a:srgbClr val="002060"/>
                </a:solidFill>
                <a:latin typeface="Arial Rounded MT Bold" pitchFamily="34" charset="0"/>
              </a:rPr>
              <a:t>Siraj</a:t>
            </a:r>
            <a:r>
              <a:rPr lang="en-US" sz="2400" dirty="0" smtClean="0">
                <a:solidFill>
                  <a:srgbClr val="002060"/>
                </a:solidFill>
                <a:latin typeface="Arial Rounded MT Bold" pitchFamily="34" charset="0"/>
              </a:rPr>
              <a:t> Forest Division</a:t>
            </a:r>
            <a:endParaRPr lang="en-US" sz="2400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 advTm="3000"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890" name="Picture 2" descr="E:\7 Days Camp\New folder\IMG202212291318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4" name="Picture 2" descr="E:\7 Days Camp\New folder\IMG202212291318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9938" name="Picture 2" descr="E:\7 Days Camp\New folder\IMG202212291355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62" name="Picture 2" descr="E:\7 Days Camp\New folder\IMG202212291453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986" name="Picture 2" descr="E:\7 Days Camp\New folder\IMG202212291453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E:\7 Days Camp\New folder\IMG202212292010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3010" name="Picture 2" descr="E:\7 Days Camp\New folder\IMG202212291454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4034" name="Picture 2" descr="E:\7 Days Camp\New folder\IMG202212291538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2400"/>
            <a:ext cx="9144000" cy="7010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609600"/>
            <a:ext cx="8153400" cy="2286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Chief Guest:  Session (2)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Prof.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Ishan</a:t>
            </a:r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 Marvel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Assistant Professor English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Govt. Degree College, </a:t>
            </a:r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Banjar</a:t>
            </a:r>
            <a:endParaRPr lang="en-US" sz="2800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3810000"/>
            <a:ext cx="8534400" cy="2438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Topic:</a:t>
            </a:r>
          </a:p>
          <a:p>
            <a:pPr algn="ctr"/>
            <a:r>
              <a:rPr lang="en-US" sz="5400" b="1" dirty="0" smtClean="0">
                <a:solidFill>
                  <a:srgbClr val="002060"/>
                </a:solidFill>
              </a:rPr>
              <a:t>“Various Dimensions of Student Life”</a:t>
            </a:r>
            <a:endParaRPr lang="en-US" sz="5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3000"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E:\7 Days Camp\wa pics\IMG-20221229-WA02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ounded Rectangle 4"/>
          <p:cNvSpPr/>
          <p:nvPr/>
        </p:nvSpPr>
        <p:spPr>
          <a:xfrm>
            <a:off x="381000" y="5410200"/>
            <a:ext cx="4648200" cy="1447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C00000"/>
                </a:solidFill>
                <a:latin typeface="Arial Rounded MT Bold" pitchFamily="34" charset="0"/>
              </a:rPr>
              <a:t>Chief Guest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  <a:latin typeface="Arial Rounded MT Bold" pitchFamily="34" charset="0"/>
              </a:rPr>
              <a:t>Prof. </a:t>
            </a:r>
            <a:r>
              <a:rPr lang="en-US" sz="2400" dirty="0" err="1" smtClean="0">
                <a:solidFill>
                  <a:srgbClr val="002060"/>
                </a:solidFill>
                <a:latin typeface="Arial Rounded MT Bold" pitchFamily="34" charset="0"/>
              </a:rPr>
              <a:t>Ishan</a:t>
            </a:r>
            <a:r>
              <a:rPr lang="en-US" sz="2400" dirty="0" smtClean="0">
                <a:solidFill>
                  <a:srgbClr val="002060"/>
                </a:solidFill>
                <a:latin typeface="Arial Rounded MT Bold" pitchFamily="34" charset="0"/>
              </a:rPr>
              <a:t> Marvel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  <a:latin typeface="Arial Rounded MT Bold" pitchFamily="34" charset="0"/>
              </a:rPr>
              <a:t>Assistant Professor English</a:t>
            </a:r>
            <a:endParaRPr lang="en-US" sz="2400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 advTm="3000"/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5058" name="Picture 2" descr="E:\7 Days Camp\New folder\IMG202212291540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6082" name="Picture 2" descr="E:\7 Days Camp\New folder\IMG202212291544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7106" name="Picture 2" descr="E:\7 Days Camp\New folder\IMG202212291722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8130" name="Picture 2" descr="E:\7 Days Camp\New folder\IMG202212291724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9154" name="Picture 2" descr="E:\7 Days Camp\New folder\IMG202212291725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0178" name="Picture 2" descr="E:\7 Days Camp\New folder\IMG202212291725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02" name="Picture 2" descr="E:\7 Days Camp\New folder\IMG202212291725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2226" name="Picture 2" descr="E:\7 Days Camp\New folder\IMG202212291725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3250" name="Picture 2" descr="E:\7 Days Camp\New folder\IMG202212291728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4275" name="Picture 3" descr="E:\7 Days Camp\New folder\IMG202212292054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5298" name="Picture 2" descr="E:\7 Days Camp\New folder\IMG202212292054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6322" name="Picture 2" descr="E:\7 Days Camp\New folder\IMG202212292054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7346" name="Picture 2" descr="E:\7 Days Camp\New folder\IMG202212292054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8370" name="Picture 2" descr="E:\7 Days Camp\New folder\IMG202212292117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9395" name="Picture 3" descr="E:\7 Days Camp\New folder\IMG202212292120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Financial Support by Esteemed Guests:</a:t>
            </a:r>
            <a:endParaRPr lang="en-IN" sz="36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60000"/>
              </a:lnSpc>
              <a:buFont typeface="Wingdings" panose="05000000000000000000" pitchFamily="2" charset="2"/>
              <a:buChar char="v"/>
            </a:pPr>
            <a:r>
              <a:rPr lang="en-US" sz="2400" b="1" dirty="0" smtClean="0"/>
              <a:t> </a:t>
            </a:r>
            <a:r>
              <a:rPr lang="en-US" sz="2400" b="1" dirty="0" smtClean="0">
                <a:solidFill>
                  <a:srgbClr val="002060"/>
                </a:solidFill>
              </a:rPr>
              <a:t>Dr. </a:t>
            </a:r>
            <a:r>
              <a:rPr lang="en-US" sz="2400" b="1" dirty="0" err="1" smtClean="0">
                <a:solidFill>
                  <a:srgbClr val="002060"/>
                </a:solidFill>
              </a:rPr>
              <a:t>Joginder</a:t>
            </a:r>
            <a:r>
              <a:rPr lang="en-US" sz="2400" b="1" dirty="0" smtClean="0">
                <a:solidFill>
                  <a:srgbClr val="002060"/>
                </a:solidFill>
              </a:rPr>
              <a:t> Singh Thakur, Principal GDC </a:t>
            </a:r>
            <a:r>
              <a:rPr lang="en-US" sz="2400" b="1" dirty="0" err="1" smtClean="0">
                <a:solidFill>
                  <a:srgbClr val="002060"/>
                </a:solidFill>
              </a:rPr>
              <a:t>Banjar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</a:rPr>
              <a:t>= 2200/-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</a:rPr>
              <a:t>Mr. </a:t>
            </a:r>
            <a:r>
              <a:rPr lang="en-US" sz="2400" b="1" dirty="0" err="1" smtClean="0">
                <a:solidFill>
                  <a:srgbClr val="002060"/>
                </a:solidFill>
              </a:rPr>
              <a:t>Parmanand</a:t>
            </a:r>
            <a:r>
              <a:rPr lang="en-US" sz="2400" b="1" dirty="0" smtClean="0">
                <a:solidFill>
                  <a:srgbClr val="002060"/>
                </a:solidFill>
              </a:rPr>
              <a:t>, Range Forest Officer </a:t>
            </a:r>
            <a:r>
              <a:rPr lang="en-US" sz="2400" b="1" dirty="0" err="1" smtClean="0">
                <a:solidFill>
                  <a:srgbClr val="002060"/>
                </a:solidFill>
              </a:rPr>
              <a:t>Tirthan</a:t>
            </a:r>
            <a:r>
              <a:rPr lang="en-US" sz="2400" b="1" dirty="0" smtClean="0">
                <a:solidFill>
                  <a:srgbClr val="002060"/>
                </a:solidFill>
              </a:rPr>
              <a:t> = 1000/-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</a:rPr>
              <a:t>Mr. Praveen Thakur, DFO </a:t>
            </a:r>
            <a:r>
              <a:rPr lang="en-US" sz="2400" b="1" dirty="0" err="1" smtClean="0">
                <a:solidFill>
                  <a:srgbClr val="002060"/>
                </a:solidFill>
              </a:rPr>
              <a:t>Siraj</a:t>
            </a:r>
            <a:r>
              <a:rPr lang="en-US" sz="2400" b="1" dirty="0" smtClean="0">
                <a:solidFill>
                  <a:srgbClr val="002060"/>
                </a:solidFill>
              </a:rPr>
              <a:t> = 500/-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</a:rPr>
              <a:t>Mr. Raj Kumar Sharma, Sr. Manager PNB </a:t>
            </a:r>
            <a:r>
              <a:rPr lang="en-US" sz="2400" b="1" dirty="0" err="1" smtClean="0">
                <a:solidFill>
                  <a:srgbClr val="002060"/>
                </a:solidFill>
              </a:rPr>
              <a:t>Banjar</a:t>
            </a:r>
            <a:r>
              <a:rPr lang="en-US" sz="2400" b="1" dirty="0" smtClean="0">
                <a:solidFill>
                  <a:srgbClr val="002060"/>
                </a:solidFill>
              </a:rPr>
              <a:t> = 500/-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</a:rPr>
              <a:t>Mr. </a:t>
            </a:r>
            <a:r>
              <a:rPr lang="en-US" sz="2400" b="1" dirty="0" err="1" smtClean="0">
                <a:solidFill>
                  <a:srgbClr val="002060"/>
                </a:solidFill>
              </a:rPr>
              <a:t>Duni</a:t>
            </a:r>
            <a:r>
              <a:rPr lang="en-US" sz="2400" b="1" dirty="0" smtClean="0">
                <a:solidFill>
                  <a:srgbClr val="002060"/>
                </a:solidFill>
              </a:rPr>
              <a:t> Chand Arya, FO </a:t>
            </a:r>
            <a:r>
              <a:rPr lang="en-US" sz="2400" b="1" dirty="0" err="1" smtClean="0">
                <a:solidFill>
                  <a:srgbClr val="002060"/>
                </a:solidFill>
              </a:rPr>
              <a:t>Banjar</a:t>
            </a:r>
            <a:r>
              <a:rPr lang="en-US" sz="2400" b="1" dirty="0" smtClean="0">
                <a:solidFill>
                  <a:srgbClr val="002060"/>
                </a:solidFill>
              </a:rPr>
              <a:t> = 500/-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</a:rPr>
              <a:t>Mr. </a:t>
            </a:r>
            <a:r>
              <a:rPr lang="en-US" sz="2400" b="1" dirty="0" err="1" smtClean="0">
                <a:solidFill>
                  <a:srgbClr val="002060"/>
                </a:solidFill>
              </a:rPr>
              <a:t>Ratan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Lal</a:t>
            </a:r>
            <a:r>
              <a:rPr lang="en-US" sz="2400" b="1" dirty="0" smtClean="0">
                <a:solidFill>
                  <a:srgbClr val="002060"/>
                </a:solidFill>
              </a:rPr>
              <a:t>, DRO </a:t>
            </a:r>
            <a:r>
              <a:rPr lang="en-US" sz="2400" b="1" dirty="0" err="1" smtClean="0">
                <a:solidFill>
                  <a:srgbClr val="002060"/>
                </a:solidFill>
              </a:rPr>
              <a:t>Banjar</a:t>
            </a:r>
            <a:r>
              <a:rPr lang="en-US" sz="2400" b="1" dirty="0" smtClean="0">
                <a:solidFill>
                  <a:srgbClr val="002060"/>
                </a:solidFill>
              </a:rPr>
              <a:t> = 500/-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</a:rPr>
              <a:t>Mr. </a:t>
            </a:r>
            <a:r>
              <a:rPr lang="en-US" sz="2400" b="1" dirty="0" err="1" smtClean="0">
                <a:solidFill>
                  <a:srgbClr val="002060"/>
                </a:solidFill>
              </a:rPr>
              <a:t>Pitamber</a:t>
            </a:r>
            <a:r>
              <a:rPr lang="en-US" sz="2400" b="1" dirty="0" smtClean="0">
                <a:solidFill>
                  <a:srgbClr val="002060"/>
                </a:solidFill>
              </a:rPr>
              <a:t> Agarwal, DGM RBI Shimla = Sweets for Volunteers.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Poshan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Mah</a:t>
            </a:r>
            <a:r>
              <a:rPr lang="en-US" sz="2400" b="1" dirty="0" smtClean="0">
                <a:solidFill>
                  <a:srgbClr val="002060"/>
                </a:solidFill>
              </a:rPr>
              <a:t> Celebration Contribution by People = 685/-</a:t>
            </a:r>
            <a:endParaRPr lang="en-IN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18064"/>
      </p:ext>
    </p:extLst>
  </p:cSld>
  <p:clrMapOvr>
    <a:masterClrMapping/>
  </p:clrMapOvr>
  <p:transition advTm="3000"/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838200" y="381000"/>
            <a:ext cx="7620000" cy="914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  <a:latin typeface="Arial Rounded MT Bold" pitchFamily="34" charset="0"/>
              </a:rPr>
              <a:t>Day 7</a:t>
            </a:r>
            <a:r>
              <a:rPr lang="en-US" sz="3600" b="1" baseline="30000" dirty="0" smtClean="0">
                <a:solidFill>
                  <a:srgbClr val="C00000"/>
                </a:solidFill>
                <a:latin typeface="Arial Rounded MT Bold" pitchFamily="34" charset="0"/>
              </a:rPr>
              <a:t>th</a:t>
            </a:r>
            <a:r>
              <a:rPr lang="en-US" sz="3600" b="1" dirty="0" smtClean="0">
                <a:solidFill>
                  <a:srgbClr val="C00000"/>
                </a:solidFill>
                <a:latin typeface="Arial Rounded MT Bold" pitchFamily="34" charset="0"/>
              </a:rPr>
              <a:t> : 30-12-2022 (Friday) </a:t>
            </a:r>
            <a:endParaRPr lang="en-US" sz="3600" b="1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85800" y="1676400"/>
            <a:ext cx="7620000" cy="3200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err="1" smtClean="0">
                <a:solidFill>
                  <a:srgbClr val="C00000"/>
                </a:solidFill>
                <a:latin typeface="Kundli"/>
              </a:rPr>
              <a:t>ßvfuPpkor</a:t>
            </a:r>
            <a:r>
              <a:rPr lang="en-US" sz="4800" b="1" dirty="0" smtClean="0">
                <a:solidFill>
                  <a:srgbClr val="C00000"/>
                </a:solidFill>
                <a:latin typeface="Kundli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latin typeface="Kundli"/>
              </a:rPr>
              <a:t>laÂkjk</a:t>
            </a:r>
            <a:r>
              <a:rPr lang="en-US" sz="4800" b="1" dirty="0" smtClean="0">
                <a:solidFill>
                  <a:srgbClr val="C00000"/>
                </a:solidFill>
                <a:latin typeface="Kundli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latin typeface="Kundli"/>
              </a:rPr>
              <a:t>mIikn</a:t>
            </a:r>
            <a:r>
              <a:rPr lang="en-US" sz="4800" b="1" dirty="0" smtClean="0">
                <a:solidFill>
                  <a:srgbClr val="C00000"/>
                </a:solidFill>
                <a:latin typeface="Kundli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latin typeface="Kundli"/>
              </a:rPr>
              <a:t>O;ÌfeUu¨Þ</a:t>
            </a:r>
            <a:endParaRPr lang="en-US" sz="4800" b="1" dirty="0" smtClean="0">
              <a:solidFill>
                <a:srgbClr val="C00000"/>
              </a:solidFill>
              <a:latin typeface="Kundli"/>
            </a:endParaRPr>
          </a:p>
          <a:p>
            <a:pPr algn="ctr"/>
            <a:r>
              <a:rPr lang="en-US" sz="4800" b="1" dirty="0" err="1" smtClean="0">
                <a:solidFill>
                  <a:srgbClr val="002060"/>
                </a:solidFill>
                <a:latin typeface="Kundli"/>
              </a:rPr>
              <a:t>lÒh</a:t>
            </a:r>
            <a:r>
              <a:rPr lang="en-US" sz="4800" b="1" dirty="0" smtClean="0">
                <a:solidFill>
                  <a:srgbClr val="002060"/>
                </a:solidFill>
                <a:latin typeface="Kundli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Kundli"/>
              </a:rPr>
              <a:t>laLdkj</a:t>
            </a:r>
            <a:r>
              <a:rPr lang="en-US" sz="4800" b="1" dirty="0" smtClean="0">
                <a:solidFill>
                  <a:srgbClr val="002060"/>
                </a:solidFill>
                <a:latin typeface="Kundli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Kundli"/>
              </a:rPr>
              <a:t>vfuR</a:t>
            </a:r>
            <a:r>
              <a:rPr lang="en-US" sz="4800" b="1" dirty="0" smtClean="0">
                <a:solidFill>
                  <a:srgbClr val="002060"/>
                </a:solidFill>
                <a:latin typeface="Kundli"/>
              </a:rPr>
              <a:t>; </a:t>
            </a:r>
            <a:r>
              <a:rPr lang="en-US" sz="4800" b="1" dirty="0" err="1" smtClean="0">
                <a:solidFill>
                  <a:srgbClr val="002060"/>
                </a:solidFill>
                <a:latin typeface="Kundli"/>
              </a:rPr>
              <a:t>g®A</a:t>
            </a:r>
            <a:r>
              <a:rPr lang="en-US" sz="4800" b="1" dirty="0" smtClean="0">
                <a:solidFill>
                  <a:srgbClr val="002060"/>
                </a:solidFill>
                <a:latin typeface="Kundli"/>
              </a:rPr>
              <a:t> </a:t>
            </a:r>
          </a:p>
          <a:p>
            <a:pPr algn="ctr"/>
            <a:r>
              <a:rPr lang="en-US" sz="4800" b="1" dirty="0" err="1" smtClean="0">
                <a:solidFill>
                  <a:srgbClr val="002060"/>
                </a:solidFill>
                <a:latin typeface="Kundli"/>
              </a:rPr>
              <a:t>mRiUu</a:t>
            </a:r>
            <a:r>
              <a:rPr lang="en-US" sz="4800" b="1" dirty="0" smtClean="0">
                <a:solidFill>
                  <a:srgbClr val="002060"/>
                </a:solidFill>
                <a:latin typeface="Kundli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Kundli"/>
              </a:rPr>
              <a:t>g¨rs</a:t>
            </a:r>
            <a:r>
              <a:rPr lang="en-US" sz="4800" b="1" dirty="0" smtClean="0">
                <a:solidFill>
                  <a:srgbClr val="002060"/>
                </a:solidFill>
                <a:latin typeface="Kundli"/>
              </a:rPr>
              <a:t> g® </a:t>
            </a:r>
            <a:r>
              <a:rPr lang="en-US" sz="4800" b="1" dirty="0" err="1" smtClean="0">
                <a:solidFill>
                  <a:srgbClr val="002060"/>
                </a:solidFill>
                <a:latin typeface="Kundli"/>
              </a:rPr>
              <a:t>Ñj</a:t>
            </a:r>
            <a:r>
              <a:rPr lang="en-US" sz="4800" b="1" dirty="0" smtClean="0">
                <a:solidFill>
                  <a:srgbClr val="002060"/>
                </a:solidFill>
                <a:latin typeface="Kundli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Kundli"/>
              </a:rPr>
              <a:t>u"V</a:t>
            </a:r>
            <a:r>
              <a:rPr lang="en-US" sz="4800" b="1" dirty="0" smtClean="0">
                <a:solidFill>
                  <a:srgbClr val="002060"/>
                </a:solidFill>
                <a:latin typeface="Kundli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Kundli"/>
              </a:rPr>
              <a:t>g¨rs</a:t>
            </a:r>
            <a:r>
              <a:rPr lang="en-US" sz="4800" b="1" dirty="0" smtClean="0">
                <a:solidFill>
                  <a:srgbClr val="002060"/>
                </a:solidFill>
                <a:latin typeface="Kundli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Kundli"/>
              </a:rPr>
              <a:t>g®A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90600" y="5181600"/>
            <a:ext cx="7239000" cy="762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rgbClr val="C00000"/>
                </a:solidFill>
                <a:latin typeface="Kundli"/>
              </a:rPr>
              <a:t>chrk</a:t>
            </a:r>
            <a:r>
              <a:rPr lang="en-US" sz="4400" b="1" dirty="0" smtClean="0">
                <a:solidFill>
                  <a:srgbClr val="C00000"/>
                </a:solidFill>
                <a:latin typeface="Kundli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Kundli"/>
              </a:rPr>
              <a:t>gqÁ</a:t>
            </a:r>
            <a:r>
              <a:rPr lang="en-US" sz="4400" b="1" dirty="0" smtClean="0">
                <a:solidFill>
                  <a:srgbClr val="C00000"/>
                </a:solidFill>
                <a:latin typeface="Kundli"/>
              </a:rPr>
              <a:t> le; </a:t>
            </a:r>
            <a:r>
              <a:rPr lang="en-US" sz="4400" b="1" dirty="0" err="1" smtClean="0">
                <a:solidFill>
                  <a:srgbClr val="C00000"/>
                </a:solidFill>
                <a:latin typeface="Kundli"/>
              </a:rPr>
              <a:t>iqu</a:t>
            </a:r>
            <a:r>
              <a:rPr lang="en-US" sz="4400" b="1" dirty="0" smtClean="0">
                <a:solidFill>
                  <a:srgbClr val="C00000"/>
                </a:solidFill>
                <a:latin typeface="Kundli"/>
              </a:rPr>
              <a:t>% </a:t>
            </a:r>
            <a:r>
              <a:rPr lang="en-US" sz="4400" b="1" dirty="0" err="1" smtClean="0">
                <a:solidFill>
                  <a:srgbClr val="C00000"/>
                </a:solidFill>
                <a:latin typeface="Kundli"/>
              </a:rPr>
              <a:t>y©Vdj</a:t>
            </a:r>
            <a:r>
              <a:rPr lang="en-US" sz="4400" b="1" dirty="0" smtClean="0">
                <a:solidFill>
                  <a:srgbClr val="C00000"/>
                </a:solidFill>
                <a:latin typeface="Kundli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Kundli"/>
              </a:rPr>
              <a:t>ugha</a:t>
            </a:r>
            <a:r>
              <a:rPr lang="en-US" sz="4400" b="1" dirty="0" smtClean="0">
                <a:solidFill>
                  <a:srgbClr val="C00000"/>
                </a:solidFill>
                <a:latin typeface="Kundli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Kundli"/>
              </a:rPr>
              <a:t>ÁrkA</a:t>
            </a:r>
            <a:endParaRPr lang="en-US" sz="4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E:\7 Days Camp\New folder (2)\IMG202212301118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E:\7 Days Camp\New folder (2)\IMG202212301118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3434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1" name="Picture 3" descr="E:\7 Days Camp\New folder (2)\IMG202212301119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0"/>
            <a:ext cx="47244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E:\7 Days Camp\New folder (2)\IMG2022123011315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E:\7 Days Camp\New folder (2)\IMG202212301135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E:\7 Days Camp\New folder (2)\IMG202212301137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0"/>
            <a:ext cx="89916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609600"/>
            <a:ext cx="8153400" cy="2286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Chief Guest: 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Dr.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Joginder</a:t>
            </a:r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 Singh </a:t>
            </a:r>
            <a:r>
              <a:rPr lang="en-US" sz="3600" dirty="0" err="1" smtClean="0">
                <a:solidFill>
                  <a:srgbClr val="C00000"/>
                </a:solidFill>
                <a:latin typeface="Copperplate Gothic Bold" pitchFamily="34" charset="0"/>
              </a:rPr>
              <a:t>Thakur</a:t>
            </a:r>
            <a:endParaRPr lang="en-US" sz="36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Copperplate Gothic Bold" pitchFamily="34" charset="0"/>
              </a:rPr>
              <a:t>Principal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Govt. Degree College </a:t>
            </a:r>
            <a:r>
              <a:rPr lang="en-US" sz="2800" dirty="0" err="1" smtClean="0">
                <a:solidFill>
                  <a:srgbClr val="C00000"/>
                </a:solidFill>
                <a:latin typeface="Copperplate Gothic Bold" pitchFamily="34" charset="0"/>
              </a:rPr>
              <a:t>Banjar</a:t>
            </a:r>
            <a:endParaRPr lang="en-US" sz="2800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3810000"/>
            <a:ext cx="8534400" cy="2438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Topic:</a:t>
            </a:r>
          </a:p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“Hard work is the key of Success”</a:t>
            </a:r>
            <a:endParaRPr lang="en-US"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3000"/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E:\7 Days Camp\New folder (2)\IMG202212301138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26709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147" name="Picture 3" descr="E:\7 Days Camp\New folder (2)\IMG202212301138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0"/>
            <a:ext cx="22098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148" name="Picture 4" descr="E:\7 Days Camp\New folder (2)\IMG202212301138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0"/>
            <a:ext cx="25146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149" name="Picture 5" descr="E:\7 Days Camp\New folder (2)\IMG202212301139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4200" y="0"/>
            <a:ext cx="22098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E:\7 Days Camp\New folder (2)\IMG202212301153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E:\7 Days Camp\New folder (2)\IMG202212301210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482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195" name="Picture 3" descr="E:\7 Days Camp\New folder (2)\IMG202212301231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0"/>
            <a:ext cx="44196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E:\7 Days Camp\New folder (2)\IMG202212301444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E:\7 Days Camp\New folder (2)\IMG202212301444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/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H:\AGST\nair-service-scheme-logo-FA829FD6C9-seeklogo.com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762000"/>
            <a:ext cx="3810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le 5"/>
          <p:cNvSpPr/>
          <p:nvPr/>
        </p:nvSpPr>
        <p:spPr>
          <a:xfrm>
            <a:off x="990600" y="4724400"/>
            <a:ext cx="7162800" cy="1066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  <a:latin typeface="Copperplate Gothic Bold" pitchFamily="34" charset="0"/>
              </a:rPr>
              <a:t>“Not Me-But You”</a:t>
            </a:r>
            <a:endParaRPr lang="en-US" sz="4800" b="1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91200" y="6019800"/>
            <a:ext cx="2286000" cy="609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Copperplate Gothic Bold" pitchFamily="34" charset="0"/>
              </a:rPr>
              <a:t>Thank You</a:t>
            </a:r>
            <a:endParaRPr lang="en-US" sz="2400" b="1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1445</Words>
  <Application>Microsoft Office PowerPoint</Application>
  <PresentationFormat>On-screen Show (4:3)</PresentationFormat>
  <Paragraphs>381</Paragraphs>
  <Slides>169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169</vt:i4>
      </vt:variant>
    </vt:vector>
  </HeadingPairs>
  <TitlesOfParts>
    <vt:vector size="170" baseType="lpstr">
      <vt:lpstr>Office Theme</vt:lpstr>
      <vt:lpstr>Slide 1</vt:lpstr>
      <vt:lpstr>Slide 2</vt:lpstr>
      <vt:lpstr>Slide 3</vt:lpstr>
      <vt:lpstr>Slide 4</vt:lpstr>
      <vt:lpstr>Slide 5</vt:lpstr>
      <vt:lpstr>NSS Camp Theme:</vt:lpstr>
      <vt:lpstr>Slide 7</vt:lpstr>
      <vt:lpstr>NSS Camp Objectives:</vt:lpstr>
      <vt:lpstr>Slide 9</vt:lpstr>
      <vt:lpstr>Slide 10</vt:lpstr>
      <vt:lpstr>NSS 7 Days Special Camp Guest List:</vt:lpstr>
      <vt:lpstr>NSS 7 Days Special Camp Meal List:</vt:lpstr>
      <vt:lpstr>NSS Finance: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Financial Support by Esteemed Guests: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50</cp:revision>
  <dcterms:created xsi:type="dcterms:W3CDTF">2022-12-29T17:03:19Z</dcterms:created>
  <dcterms:modified xsi:type="dcterms:W3CDTF">2023-01-02T14:27:25Z</dcterms:modified>
</cp:coreProperties>
</file>